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47" r:id="rId5"/>
    <p:sldId id="345" r:id="rId6"/>
    <p:sldId id="288" r:id="rId7"/>
    <p:sldId id="338" r:id="rId8"/>
    <p:sldId id="343" r:id="rId9"/>
    <p:sldId id="295" r:id="rId10"/>
    <p:sldId id="307" r:id="rId11"/>
    <p:sldId id="315" r:id="rId12"/>
    <p:sldId id="316" r:id="rId13"/>
    <p:sldId id="317" r:id="rId14"/>
    <p:sldId id="318" r:id="rId15"/>
    <p:sldId id="320" r:id="rId16"/>
    <p:sldId id="322" r:id="rId17"/>
    <p:sldId id="324" r:id="rId18"/>
    <p:sldId id="323" r:id="rId19"/>
    <p:sldId id="325" r:id="rId20"/>
    <p:sldId id="328" r:id="rId21"/>
    <p:sldId id="331" r:id="rId22"/>
    <p:sldId id="346" r:id="rId23"/>
    <p:sldId id="344"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56A"/>
    <a:srgbClr val="4DBFAA"/>
    <a:srgbClr val="608BB1"/>
    <a:srgbClr val="34526E"/>
    <a:srgbClr val="60BD6D"/>
    <a:srgbClr val="FF6B57"/>
    <a:srgbClr val="33526E"/>
    <a:srgbClr val="215E9E"/>
    <a:srgbClr val="F5884F"/>
    <a:srgbClr val="F4D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91176" autoAdjust="0"/>
  </p:normalViewPr>
  <p:slideViewPr>
    <p:cSldViewPr snapToGrid="0" showGuides="1">
      <p:cViewPr varScale="1">
        <p:scale>
          <a:sx n="62" d="100"/>
          <a:sy n="62" d="100"/>
        </p:scale>
        <p:origin x="816"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8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DDA1CB5-9675-4B9F-B899-C73E86E4DE85}" type="datetimeFigureOut">
              <a:rPr lang="en-US" smtClean="0"/>
              <a:t>3/7/2017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67F4CA4-EA3D-4036-8485-F9C9BEA9F546}" type="slidenum">
              <a:rPr lang="en-US" smtClean="0"/>
              <a:t>‹#›</a:t>
            </a:fld>
            <a:endParaRPr lang="en-US" dirty="0"/>
          </a:p>
        </p:txBody>
      </p:sp>
    </p:spTree>
    <p:extLst>
      <p:ext uri="{BB962C8B-B14F-4D97-AF65-F5344CB8AC3E}">
        <p14:creationId xmlns:p14="http://schemas.microsoft.com/office/powerpoint/2010/main" val="113238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E1D4E89-C77F-49CB-B540-E78DDB36732C}" type="datetimeFigureOut">
              <a:rPr lang="en-US" smtClean="0"/>
              <a:t>3/7/2017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51B4BA-6B84-4529-9D98-2CEBB4EB0A51}" type="slidenum">
              <a:rPr lang="en-US" smtClean="0"/>
              <a:t>‹#›</a:t>
            </a:fld>
            <a:endParaRPr lang="en-US" dirty="0"/>
          </a:p>
        </p:txBody>
      </p:sp>
    </p:spTree>
    <p:extLst>
      <p:ext uri="{BB962C8B-B14F-4D97-AF65-F5344CB8AC3E}">
        <p14:creationId xmlns:p14="http://schemas.microsoft.com/office/powerpoint/2010/main" val="284656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0000"/>
              </a:lnSpc>
              <a:buFont typeface="Arial" panose="020B0604020202020204" pitchFamily="34" charset="0"/>
              <a:buChar char="•"/>
            </a:pPr>
            <a:r>
              <a:rPr lang="en-US" sz="1200" dirty="0"/>
              <a:t>Control applications, websites and features your mobile device has access to</a:t>
            </a:r>
          </a:p>
        </p:txBody>
      </p:sp>
      <p:sp>
        <p:nvSpPr>
          <p:cNvPr id="4" name="Slide Number Placeholder 3"/>
          <p:cNvSpPr>
            <a:spLocks noGrp="1"/>
          </p:cNvSpPr>
          <p:nvPr>
            <p:ph type="sldNum" sz="quarter" idx="10"/>
          </p:nvPr>
        </p:nvSpPr>
        <p:spPr/>
        <p:txBody>
          <a:bodyPr/>
          <a:lstStyle/>
          <a:p>
            <a:fld id="{1151B4BA-6B84-4529-9D98-2CEBB4EB0A51}" type="slidenum">
              <a:rPr lang="en-US" smtClean="0"/>
              <a:t>2</a:t>
            </a:fld>
            <a:endParaRPr lang="en-US" dirty="0"/>
          </a:p>
        </p:txBody>
      </p:sp>
    </p:spTree>
    <p:extLst>
      <p:ext uri="{BB962C8B-B14F-4D97-AF65-F5344CB8AC3E}">
        <p14:creationId xmlns:p14="http://schemas.microsoft.com/office/powerpoint/2010/main" val="334727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0000"/>
              </a:lnSpc>
              <a:buFont typeface="Arial" panose="020B0604020202020204" pitchFamily="34" charset="0"/>
              <a:buChar char="•"/>
            </a:pPr>
            <a:r>
              <a:rPr lang="en-US" sz="1200" dirty="0"/>
              <a:t>Control applications, websites and features your mobile device has access to</a:t>
            </a:r>
          </a:p>
        </p:txBody>
      </p:sp>
      <p:sp>
        <p:nvSpPr>
          <p:cNvPr id="4" name="Slide Number Placeholder 3"/>
          <p:cNvSpPr>
            <a:spLocks noGrp="1"/>
          </p:cNvSpPr>
          <p:nvPr>
            <p:ph type="sldNum" sz="quarter" idx="10"/>
          </p:nvPr>
        </p:nvSpPr>
        <p:spPr/>
        <p:txBody>
          <a:bodyPr/>
          <a:lstStyle/>
          <a:p>
            <a:fld id="{1151B4BA-6B84-4529-9D98-2CEBB4EB0A51}" type="slidenum">
              <a:rPr lang="en-US" smtClean="0"/>
              <a:t>9</a:t>
            </a:fld>
            <a:endParaRPr lang="en-US" dirty="0"/>
          </a:p>
        </p:txBody>
      </p:sp>
    </p:spTree>
    <p:extLst>
      <p:ext uri="{BB962C8B-B14F-4D97-AF65-F5344CB8AC3E}">
        <p14:creationId xmlns:p14="http://schemas.microsoft.com/office/powerpoint/2010/main" val="60358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 typeface="Arial" charset="0"/>
              <a:buChar char="•"/>
            </a:pPr>
            <a:r>
              <a:rPr lang="en-US" sz="1200" dirty="0"/>
              <a:t>It started with simple apps like email and calendaring and today businesses rely on mobile Line-of-Business (LOB) applications, ERP and SFA solutions to empower their mobile workers and keep them productive on the road. </a:t>
            </a:r>
          </a:p>
        </p:txBody>
      </p:sp>
      <p:sp>
        <p:nvSpPr>
          <p:cNvPr id="4" name="Slide Number Placeholder 3"/>
          <p:cNvSpPr>
            <a:spLocks noGrp="1"/>
          </p:cNvSpPr>
          <p:nvPr>
            <p:ph type="sldNum" sz="quarter" idx="10"/>
          </p:nvPr>
        </p:nvSpPr>
        <p:spPr/>
        <p:txBody>
          <a:bodyPr/>
          <a:lstStyle/>
          <a:p>
            <a:fld id="{1151B4BA-6B84-4529-9D98-2CEBB4EB0A51}" type="slidenum">
              <a:rPr lang="en-US" smtClean="0"/>
              <a:t>12</a:t>
            </a:fld>
            <a:endParaRPr lang="en-US" dirty="0"/>
          </a:p>
        </p:txBody>
      </p:sp>
    </p:spTree>
    <p:extLst>
      <p:ext uri="{BB962C8B-B14F-4D97-AF65-F5344CB8AC3E}">
        <p14:creationId xmlns:p14="http://schemas.microsoft.com/office/powerpoint/2010/main" val="107445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567267" y="2711319"/>
            <a:ext cx="10967508" cy="831981"/>
          </a:xfrm>
          <a:prstGeom prst="rect">
            <a:avLst/>
          </a:prstGeom>
        </p:spPr>
        <p:txBody>
          <a:bodyPr>
            <a:noAutofit/>
          </a:bodyPr>
          <a:lstStyle>
            <a:lvl1pPr>
              <a:defRPr lang="en-CA" sz="4400" kern="1200" dirty="0">
                <a:solidFill>
                  <a:schemeClr val="bg1"/>
                </a:solidFill>
                <a:latin typeface="+mn-lt"/>
                <a:ea typeface="+mj-ea"/>
                <a:cs typeface="Segoe UI Semibold" panose="020B0702040204020203" pitchFamily="34" charset="0"/>
              </a:defRPr>
            </a:lvl1pPr>
          </a:lstStyle>
          <a:p>
            <a:r>
              <a:rPr lang="en-US" dirty="0"/>
              <a:t>SOTI Power Point Deck Title</a:t>
            </a:r>
            <a:endParaRPr lang="en-CA" dirty="0"/>
          </a:p>
        </p:txBody>
      </p:sp>
      <p:sp>
        <p:nvSpPr>
          <p:cNvPr id="5" name="Subtitle 2"/>
          <p:cNvSpPr>
            <a:spLocks noGrp="1"/>
          </p:cNvSpPr>
          <p:nvPr>
            <p:ph type="subTitle" idx="1" hasCustomPrompt="1"/>
          </p:nvPr>
        </p:nvSpPr>
        <p:spPr>
          <a:xfrm>
            <a:off x="567267" y="3773749"/>
            <a:ext cx="10967508" cy="1988876"/>
          </a:xfrm>
          <a:prstGeom prst="rect">
            <a:avLst/>
          </a:prstGeom>
        </p:spPr>
        <p:txBody>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Name, Last Name</a:t>
            </a:r>
            <a:endParaRPr lang="en-CA" dirty="0"/>
          </a:p>
        </p:txBody>
      </p:sp>
    </p:spTree>
    <p:extLst>
      <p:ext uri="{BB962C8B-B14F-4D97-AF65-F5344CB8AC3E}">
        <p14:creationId xmlns:p14="http://schemas.microsoft.com/office/powerpoint/2010/main" val="315188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07998" y="467053"/>
            <a:ext cx="11125201"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3" name="Subtitle 2"/>
          <p:cNvSpPr>
            <a:spLocks noGrp="1"/>
          </p:cNvSpPr>
          <p:nvPr>
            <p:ph type="subTitle" idx="1" hasCustomPrompt="1"/>
          </p:nvPr>
        </p:nvSpPr>
        <p:spPr>
          <a:xfrm>
            <a:off x="507998" y="1307102"/>
            <a:ext cx="11125201"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6" name="Content Placeholder 2"/>
          <p:cNvSpPr>
            <a:spLocks noGrp="1"/>
          </p:cNvSpPr>
          <p:nvPr>
            <p:ph idx="10"/>
          </p:nvPr>
        </p:nvSpPr>
        <p:spPr>
          <a:xfrm>
            <a:off x="508001" y="1967503"/>
            <a:ext cx="3496732"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Content Placeholder 2"/>
          <p:cNvSpPr>
            <a:spLocks noGrp="1"/>
          </p:cNvSpPr>
          <p:nvPr>
            <p:ph idx="11"/>
          </p:nvPr>
        </p:nvSpPr>
        <p:spPr>
          <a:xfrm>
            <a:off x="4174068" y="1967503"/>
            <a:ext cx="3496732"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Content Placeholder 2"/>
          <p:cNvSpPr>
            <a:spLocks noGrp="1"/>
          </p:cNvSpPr>
          <p:nvPr>
            <p:ph idx="12"/>
          </p:nvPr>
        </p:nvSpPr>
        <p:spPr>
          <a:xfrm>
            <a:off x="7840135" y="1967503"/>
            <a:ext cx="3496732"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71436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215E9E"/>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7239462"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Tree>
    <p:extLst>
      <p:ext uri="{BB962C8B-B14F-4D97-AF65-F5344CB8AC3E}">
        <p14:creationId xmlns:p14="http://schemas.microsoft.com/office/powerpoint/2010/main" val="380587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7239462"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Tree>
    <p:extLst>
      <p:ext uri="{BB962C8B-B14F-4D97-AF65-F5344CB8AC3E}">
        <p14:creationId xmlns:p14="http://schemas.microsoft.com/office/powerpoint/2010/main" val="407297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4DBFA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7" name="Content Placeholder 2"/>
          <p:cNvSpPr>
            <a:spLocks noGrp="1"/>
          </p:cNvSpPr>
          <p:nvPr>
            <p:ph idx="10"/>
          </p:nvPr>
        </p:nvSpPr>
        <p:spPr>
          <a:xfrm>
            <a:off x="508000" y="1967503"/>
            <a:ext cx="7239461"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44173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FF6B57"/>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7239462" cy="2052491"/>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
        <p:nvSpPr>
          <p:cNvPr id="7" name="Content Placeholder 2"/>
          <p:cNvSpPr>
            <a:spLocks noGrp="1"/>
          </p:cNvSpPr>
          <p:nvPr>
            <p:ph idx="11" hasCustomPrompt="1"/>
          </p:nvPr>
        </p:nvSpPr>
        <p:spPr>
          <a:xfrm>
            <a:off x="508000" y="4229100"/>
            <a:ext cx="7239462" cy="2247900"/>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363314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F5884F"/>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3359150"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
        <p:nvSpPr>
          <p:cNvPr id="7" name="Content Placeholder 2"/>
          <p:cNvSpPr>
            <a:spLocks noGrp="1"/>
          </p:cNvSpPr>
          <p:nvPr>
            <p:ph idx="11" hasCustomPrompt="1"/>
          </p:nvPr>
        </p:nvSpPr>
        <p:spPr>
          <a:xfrm>
            <a:off x="4022724" y="1976584"/>
            <a:ext cx="3724737"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276613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63666B"/>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9" name="Content Placeholder 2"/>
          <p:cNvSpPr>
            <a:spLocks noGrp="1"/>
          </p:cNvSpPr>
          <p:nvPr>
            <p:ph idx="10"/>
          </p:nvPr>
        </p:nvSpPr>
        <p:spPr>
          <a:xfrm>
            <a:off x="508001" y="1967503"/>
            <a:ext cx="3406774"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Placeholder 2"/>
          <p:cNvSpPr>
            <a:spLocks noGrp="1"/>
          </p:cNvSpPr>
          <p:nvPr>
            <p:ph idx="11"/>
          </p:nvPr>
        </p:nvSpPr>
        <p:spPr>
          <a:xfrm>
            <a:off x="4127730" y="1967503"/>
            <a:ext cx="3619732" cy="3350949"/>
          </a:xfrm>
          <a:prstGeom prst="rect">
            <a:avLst/>
          </a:prstGeom>
        </p:spPr>
        <p:txBody>
          <a:bodyPr>
            <a:normAutofit/>
          </a:bodyPr>
          <a:lstStyle>
            <a:lvl1pPr marL="0" indent="0">
              <a:lnSpc>
                <a:spcPct val="100000"/>
              </a:lnSpc>
              <a:buClr>
                <a:srgbClr val="57A0D3"/>
              </a:buClr>
              <a:buNone/>
              <a:defRPr sz="1800">
                <a:solidFill>
                  <a:srgbClr val="62656A"/>
                </a:solidFill>
                <a:latin typeface="+mn-lt"/>
                <a:cs typeface="Segoe UI" panose="020B0502040204020203" pitchFamily="34" charset="0"/>
              </a:defRPr>
            </a:lvl1pPr>
            <a:lvl2pPr>
              <a:lnSpc>
                <a:spcPct val="100000"/>
              </a:lnSpc>
              <a:buClr>
                <a:srgbClr val="34526E"/>
              </a:buClr>
              <a:defRPr sz="1800">
                <a:solidFill>
                  <a:srgbClr val="62656A"/>
                </a:solidFill>
                <a:latin typeface="+mn-lt"/>
                <a:cs typeface="Segoe UI" panose="020B0502040204020203" pitchFamily="34" charset="0"/>
              </a:defRPr>
            </a:lvl2pPr>
            <a:lvl3pPr>
              <a:lnSpc>
                <a:spcPct val="100000"/>
              </a:lnSpc>
              <a:buClr>
                <a:srgbClr val="34526E"/>
              </a:buClr>
              <a:defRPr sz="1800">
                <a:solidFill>
                  <a:srgbClr val="62656A"/>
                </a:solidFill>
                <a:latin typeface="+mn-lt"/>
                <a:cs typeface="Segoe UI" panose="020B0502040204020203" pitchFamily="34" charset="0"/>
              </a:defRPr>
            </a:lvl3pPr>
            <a:lvl4pPr>
              <a:lnSpc>
                <a:spcPct val="100000"/>
              </a:lnSpc>
              <a:buClr>
                <a:srgbClr val="34526E"/>
              </a:buClr>
              <a:defRPr sz="1800">
                <a:solidFill>
                  <a:srgbClr val="62656A"/>
                </a:solidFill>
                <a:latin typeface="+mn-lt"/>
                <a:cs typeface="Segoe UI" panose="020B0502040204020203" pitchFamily="34" charset="0"/>
              </a:defRPr>
            </a:lvl4pPr>
            <a:lvl5pPr>
              <a:lnSpc>
                <a:spcPct val="10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4338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F4D52F"/>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7239462"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Tree>
    <p:extLst>
      <p:ext uri="{BB962C8B-B14F-4D97-AF65-F5344CB8AC3E}">
        <p14:creationId xmlns:p14="http://schemas.microsoft.com/office/powerpoint/2010/main" val="2657806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9" y="476134"/>
            <a:ext cx="7239464"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7239463" cy="523084"/>
          </a:xfrm>
          <a:prstGeom prst="rect">
            <a:avLst/>
          </a:prstGeom>
        </p:spPr>
        <p:txBody>
          <a:bodyPr/>
          <a:lstStyle>
            <a:lvl1pPr marL="0" indent="0" algn="l">
              <a:buNone/>
              <a:defRPr sz="2400">
                <a:solidFill>
                  <a:srgbClr val="60BD6D"/>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7239462" cy="4662341"/>
          </a:xfrm>
          <a:prstGeom prst="rect">
            <a:avLst/>
          </a:prstGeom>
        </p:spPr>
        <p:txBody>
          <a:bodyPr numCol="2" spcCol="457200">
            <a:normAutofit/>
          </a:bodyPr>
          <a:lstStyle>
            <a:lvl1pPr marL="0" marR="0" indent="0" algn="l" defTabSz="914400" rtl="0" eaLnBrk="1" fontAlgn="auto" latinLnBrk="0" hangingPunct="1">
              <a:lnSpc>
                <a:spcPct val="120000"/>
              </a:lnSpc>
              <a:spcBef>
                <a:spcPts val="1000"/>
              </a:spcBef>
              <a:spcAft>
                <a:spcPts val="0"/>
              </a:spcAft>
              <a:buClr>
                <a:srgbClr val="57A0D3"/>
              </a:buClr>
              <a:buSzTx/>
              <a:buFontTx/>
              <a:buNone/>
              <a:tabLst/>
              <a:defRPr sz="16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 – 2 columns</a:t>
            </a:r>
          </a:p>
        </p:txBody>
      </p:sp>
    </p:spTree>
    <p:extLst>
      <p:ext uri="{BB962C8B-B14F-4D97-AF65-F5344CB8AC3E}">
        <p14:creationId xmlns:p14="http://schemas.microsoft.com/office/powerpoint/2010/main" val="146041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10971874"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Tree>
    <p:extLst>
      <p:ext uri="{BB962C8B-B14F-4D97-AF65-F5344CB8AC3E}">
        <p14:creationId xmlns:p14="http://schemas.microsoft.com/office/powerpoint/2010/main" val="267751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hasCustomPrompt="1"/>
          </p:nvPr>
        </p:nvSpPr>
        <p:spPr>
          <a:xfrm>
            <a:off x="567267" y="2711319"/>
            <a:ext cx="10967508" cy="831981"/>
          </a:xfrm>
          <a:prstGeom prst="rect">
            <a:avLst/>
          </a:prstGeom>
        </p:spPr>
        <p:txBody>
          <a:bodyPr>
            <a:noAutofit/>
          </a:bodyPr>
          <a:lstStyle>
            <a:lvl1pPr>
              <a:defRPr lang="en-CA" sz="4400" kern="1200" dirty="0">
                <a:solidFill>
                  <a:schemeClr val="bg1"/>
                </a:solidFill>
                <a:latin typeface="+mn-lt"/>
                <a:ea typeface="+mj-ea"/>
                <a:cs typeface="Segoe UI Semibold" panose="020B0702040204020203" pitchFamily="34" charset="0"/>
              </a:defRPr>
            </a:lvl1pPr>
          </a:lstStyle>
          <a:p>
            <a:r>
              <a:rPr lang="en-US" dirty="0"/>
              <a:t>SOTI Power Point Deck Title</a:t>
            </a:r>
            <a:endParaRPr lang="en-CA" dirty="0"/>
          </a:p>
        </p:txBody>
      </p:sp>
      <p:sp>
        <p:nvSpPr>
          <p:cNvPr id="5" name="Subtitle 2"/>
          <p:cNvSpPr>
            <a:spLocks noGrp="1"/>
          </p:cNvSpPr>
          <p:nvPr>
            <p:ph type="subTitle" idx="1" hasCustomPrompt="1"/>
          </p:nvPr>
        </p:nvSpPr>
        <p:spPr>
          <a:xfrm>
            <a:off x="567267" y="3773749"/>
            <a:ext cx="10967508" cy="1988876"/>
          </a:xfrm>
          <a:prstGeom prst="rect">
            <a:avLst/>
          </a:prstGeom>
        </p:spPr>
        <p:txBody>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Name, Last Name</a:t>
            </a:r>
            <a:endParaRPr lang="en-CA" dirty="0"/>
          </a:p>
        </p:txBody>
      </p:sp>
    </p:spTree>
    <p:extLst>
      <p:ext uri="{BB962C8B-B14F-4D97-AF65-F5344CB8AC3E}">
        <p14:creationId xmlns:p14="http://schemas.microsoft.com/office/powerpoint/2010/main" val="2142632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215E9E"/>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5"/>
            <a:ext cx="10971874" cy="2620354"/>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insert text</a:t>
            </a:r>
          </a:p>
        </p:txBody>
      </p:sp>
      <p:sp>
        <p:nvSpPr>
          <p:cNvPr id="7" name="Content Placeholder 2"/>
          <p:cNvSpPr>
            <a:spLocks noGrp="1"/>
          </p:cNvSpPr>
          <p:nvPr>
            <p:ph idx="11" hasCustomPrompt="1"/>
          </p:nvPr>
        </p:nvSpPr>
        <p:spPr>
          <a:xfrm>
            <a:off x="508000" y="4734256"/>
            <a:ext cx="9492211" cy="1928713"/>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574241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4DBFA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4471324"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
        <p:nvSpPr>
          <p:cNvPr id="7" name="Content Placeholder 2"/>
          <p:cNvSpPr>
            <a:spLocks noGrp="1"/>
          </p:cNvSpPr>
          <p:nvPr>
            <p:ph idx="11" hasCustomPrompt="1"/>
          </p:nvPr>
        </p:nvSpPr>
        <p:spPr>
          <a:xfrm>
            <a:off x="5146674" y="1976584"/>
            <a:ext cx="5006975"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189176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FF6B57"/>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10971874"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3859596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F5884F"/>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5202844"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Tree>
    <p:extLst>
      <p:ext uri="{BB962C8B-B14F-4D97-AF65-F5344CB8AC3E}">
        <p14:creationId xmlns:p14="http://schemas.microsoft.com/office/powerpoint/2010/main" val="2791947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63666B"/>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7999" y="1976584"/>
            <a:ext cx="5302251"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
        <p:nvSpPr>
          <p:cNvPr id="7" name="Content Placeholder 2"/>
          <p:cNvSpPr>
            <a:spLocks noGrp="1"/>
          </p:cNvSpPr>
          <p:nvPr>
            <p:ph idx="11" hasCustomPrompt="1"/>
          </p:nvPr>
        </p:nvSpPr>
        <p:spPr>
          <a:xfrm>
            <a:off x="5993936" y="1976584"/>
            <a:ext cx="5485938" cy="3919391"/>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200629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F4D52F"/>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4311650"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sp>
        <p:nvSpPr>
          <p:cNvPr id="7" name="Content Placeholder 2"/>
          <p:cNvSpPr>
            <a:spLocks noGrp="1"/>
          </p:cNvSpPr>
          <p:nvPr>
            <p:ph idx="11" hasCustomPrompt="1"/>
          </p:nvPr>
        </p:nvSpPr>
        <p:spPr>
          <a:xfrm>
            <a:off x="4972050" y="1976584"/>
            <a:ext cx="5200650" cy="4648659"/>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452787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097187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0971875" cy="523084"/>
          </a:xfrm>
          <a:prstGeom prst="rect">
            <a:avLst/>
          </a:prstGeom>
        </p:spPr>
        <p:txBody>
          <a:bodyPr/>
          <a:lstStyle>
            <a:lvl1pPr marL="0" indent="0" algn="l">
              <a:buNone/>
              <a:defRPr sz="2400">
                <a:solidFill>
                  <a:srgbClr val="60BD6D"/>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8000" y="1976584"/>
            <a:ext cx="10971874" cy="3786041"/>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add text</a:t>
            </a:r>
          </a:p>
        </p:txBody>
      </p:sp>
      <p:pic>
        <p:nvPicPr>
          <p:cNvPr id="3" name="Picture 2"/>
          <p:cNvPicPr>
            <a:picLocks noChangeAspect="1"/>
          </p:cNvPicPr>
          <p:nvPr userDrawn="1"/>
        </p:nvPicPr>
        <p:blipFill>
          <a:blip r:embed="rId3"/>
          <a:stretch>
            <a:fillRect/>
          </a:stretch>
        </p:blipFill>
        <p:spPr>
          <a:xfrm>
            <a:off x="10188215" y="5890515"/>
            <a:ext cx="1638300" cy="971550"/>
          </a:xfrm>
          <a:prstGeom prst="rect">
            <a:avLst/>
          </a:prstGeom>
        </p:spPr>
      </p:pic>
    </p:spTree>
    <p:extLst>
      <p:ext uri="{BB962C8B-B14F-4D97-AF65-F5344CB8AC3E}">
        <p14:creationId xmlns:p14="http://schemas.microsoft.com/office/powerpoint/2010/main" val="651649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127442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3" name="Rectangle 2"/>
          <p:cNvSpPr/>
          <p:nvPr userDrawn="1"/>
        </p:nvSpPr>
        <p:spPr>
          <a:xfrm>
            <a:off x="507997" y="1571106"/>
            <a:ext cx="3660470" cy="1943773"/>
          </a:xfrm>
          <a:prstGeom prst="rect">
            <a:avLst/>
          </a:prstGeom>
          <a:solidFill>
            <a:srgbClr val="4DB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267610" y="1571106"/>
            <a:ext cx="3660470" cy="1943773"/>
          </a:xfrm>
          <a:prstGeom prst="rect">
            <a:avLst/>
          </a:prstGeom>
          <a:solidFill>
            <a:srgbClr val="608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8035537" y="1571106"/>
            <a:ext cx="3660470" cy="1943773"/>
          </a:xfrm>
          <a:prstGeom prst="rect">
            <a:avLst/>
          </a:prstGeom>
          <a:solidFill>
            <a:srgbClr val="FF6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07997" y="3632662"/>
            <a:ext cx="3660470" cy="1943773"/>
          </a:xfrm>
          <a:prstGeom prst="rect">
            <a:avLst/>
          </a:prstGeom>
          <a:solidFill>
            <a:srgbClr val="F58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4267610" y="3632662"/>
            <a:ext cx="3660470" cy="1943773"/>
          </a:xfrm>
          <a:prstGeom prst="rect">
            <a:avLst/>
          </a:prstGeom>
          <a:solidFill>
            <a:srgbClr val="345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8035537" y="3632662"/>
            <a:ext cx="3660470" cy="1943773"/>
          </a:xfrm>
          <a:prstGeom prst="rect">
            <a:avLst/>
          </a:prstGeom>
          <a:solidFill>
            <a:srgbClr val="60B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p:cNvSpPr>
            <a:spLocks noGrp="1"/>
          </p:cNvSpPr>
          <p:nvPr>
            <p:ph idx="11" hasCustomPrompt="1"/>
          </p:nvPr>
        </p:nvSpPr>
        <p:spPr>
          <a:xfrm>
            <a:off x="613860" y="1709186"/>
            <a:ext cx="3448743" cy="1682408"/>
          </a:xfrm>
          <a:prstGeom prst="rect">
            <a:avLst/>
          </a:prstGeom>
        </p:spPr>
        <p:txBody>
          <a:bodyPr>
            <a:normAutofit/>
          </a:bodyPr>
          <a:lstStyle>
            <a:lvl1pPr marL="0" indent="0">
              <a:lnSpc>
                <a:spcPct val="120000"/>
              </a:lnSpc>
              <a:buClr>
                <a:srgbClr val="57A0D3"/>
              </a:buClr>
              <a:buFontTx/>
              <a:buNone/>
              <a:defRPr sz="18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
        <p:nvSpPr>
          <p:cNvPr id="23" name="Content Placeholder 2"/>
          <p:cNvSpPr>
            <a:spLocks noGrp="1"/>
          </p:cNvSpPr>
          <p:nvPr>
            <p:ph idx="12" hasCustomPrompt="1"/>
          </p:nvPr>
        </p:nvSpPr>
        <p:spPr>
          <a:xfrm>
            <a:off x="8141400" y="1709186"/>
            <a:ext cx="3448743" cy="1682408"/>
          </a:xfrm>
          <a:prstGeom prst="rect">
            <a:avLst/>
          </a:prstGeom>
        </p:spPr>
        <p:txBody>
          <a:bodyPr>
            <a:normAutofit/>
          </a:bodyPr>
          <a:lstStyle>
            <a:lvl1pPr marL="0" indent="0">
              <a:lnSpc>
                <a:spcPct val="120000"/>
              </a:lnSpc>
              <a:buClr>
                <a:srgbClr val="57A0D3"/>
              </a:buClr>
              <a:buFontTx/>
              <a:buNone/>
              <a:defRPr sz="18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
        <p:nvSpPr>
          <p:cNvPr id="24" name="Content Placeholder 2"/>
          <p:cNvSpPr>
            <a:spLocks noGrp="1"/>
          </p:cNvSpPr>
          <p:nvPr>
            <p:ph idx="13" hasCustomPrompt="1"/>
          </p:nvPr>
        </p:nvSpPr>
        <p:spPr>
          <a:xfrm>
            <a:off x="4371628" y="3763344"/>
            <a:ext cx="3448743" cy="1682408"/>
          </a:xfrm>
          <a:prstGeom prst="rect">
            <a:avLst/>
          </a:prstGeom>
        </p:spPr>
        <p:txBody>
          <a:bodyPr>
            <a:normAutofit/>
          </a:bodyPr>
          <a:lstStyle>
            <a:lvl1pPr marL="0" indent="0">
              <a:lnSpc>
                <a:spcPct val="120000"/>
              </a:lnSpc>
              <a:buClr>
                <a:srgbClr val="57A0D3"/>
              </a:buClr>
              <a:buFontTx/>
              <a:buNone/>
              <a:defRPr sz="18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301732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07998" y="2180244"/>
            <a:ext cx="10971877" cy="732896"/>
          </a:xfrm>
          <a:prstGeom prst="rect">
            <a:avLst/>
          </a:prstGeom>
        </p:spPr>
        <p:txBody>
          <a:bodyPr anchor="b">
            <a:normAutofit/>
          </a:bodyPr>
          <a:lstStyle>
            <a:lvl1pPr algn="ctr">
              <a:defRPr sz="4000">
                <a:solidFill>
                  <a:srgbClr val="34526E"/>
                </a:solidFill>
                <a:latin typeface="+mn-lt"/>
                <a:cs typeface="Segoe UI Semibold" panose="020B0702040204020203" pitchFamily="34" charset="0"/>
              </a:defRPr>
            </a:lvl1pPr>
          </a:lstStyle>
          <a:p>
            <a:r>
              <a:rPr lang="en-US" dirty="0"/>
              <a:t>Headline Here</a:t>
            </a:r>
            <a:endParaRPr lang="en-CA" dirty="0"/>
          </a:p>
        </p:txBody>
      </p:sp>
      <p:sp>
        <p:nvSpPr>
          <p:cNvPr id="4" name="Subtitle 2"/>
          <p:cNvSpPr>
            <a:spLocks noGrp="1"/>
          </p:cNvSpPr>
          <p:nvPr>
            <p:ph type="subTitle" idx="1" hasCustomPrompt="1"/>
          </p:nvPr>
        </p:nvSpPr>
        <p:spPr>
          <a:xfrm>
            <a:off x="507999" y="3020293"/>
            <a:ext cx="10971875" cy="523084"/>
          </a:xfrm>
          <a:prstGeom prst="rect">
            <a:avLst/>
          </a:prstGeom>
        </p:spPr>
        <p:txBody>
          <a:bodyPr/>
          <a:lstStyle>
            <a:lvl1pPr marL="0" indent="0" algn="ctr">
              <a:buNone/>
              <a:defRPr sz="2400">
                <a:solidFill>
                  <a:srgbClr val="4DBFA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Tree>
    <p:extLst>
      <p:ext uri="{BB962C8B-B14F-4D97-AF65-F5344CB8AC3E}">
        <p14:creationId xmlns:p14="http://schemas.microsoft.com/office/powerpoint/2010/main" val="3779039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31991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9" name="Title 1"/>
          <p:cNvSpPr>
            <a:spLocks noGrp="1"/>
          </p:cNvSpPr>
          <p:nvPr>
            <p:ph type="title" hasCustomPrompt="1"/>
          </p:nvPr>
        </p:nvSpPr>
        <p:spPr>
          <a:xfrm>
            <a:off x="567267" y="2711319"/>
            <a:ext cx="10967508" cy="831981"/>
          </a:xfrm>
          <a:prstGeom prst="rect">
            <a:avLst/>
          </a:prstGeom>
        </p:spPr>
        <p:txBody>
          <a:bodyPr>
            <a:noAutofit/>
          </a:bodyPr>
          <a:lstStyle>
            <a:lvl1pPr>
              <a:defRPr lang="en-CA" sz="4400" kern="1200" dirty="0">
                <a:solidFill>
                  <a:schemeClr val="bg1"/>
                </a:solidFill>
                <a:latin typeface="+mn-lt"/>
                <a:ea typeface="+mj-ea"/>
                <a:cs typeface="Segoe UI Semibold" panose="020B0702040204020203" pitchFamily="34" charset="0"/>
              </a:defRPr>
            </a:lvl1pPr>
          </a:lstStyle>
          <a:p>
            <a:r>
              <a:rPr lang="en-US" dirty="0"/>
              <a:t>SOTI Power Point Deck Title</a:t>
            </a:r>
            <a:endParaRPr lang="en-CA" dirty="0"/>
          </a:p>
        </p:txBody>
      </p:sp>
      <p:sp>
        <p:nvSpPr>
          <p:cNvPr id="5" name="Subtitle 2"/>
          <p:cNvSpPr>
            <a:spLocks noGrp="1"/>
          </p:cNvSpPr>
          <p:nvPr>
            <p:ph type="subTitle" idx="1" hasCustomPrompt="1"/>
          </p:nvPr>
        </p:nvSpPr>
        <p:spPr>
          <a:xfrm>
            <a:off x="567267" y="3773749"/>
            <a:ext cx="10967508" cy="1988876"/>
          </a:xfrm>
          <a:prstGeom prst="rect">
            <a:avLst/>
          </a:prstGeom>
        </p:spPr>
        <p:txBody>
          <a:bodyPr/>
          <a:lstStyle>
            <a:lvl1pPr marL="0" indent="0" algn="l">
              <a:buNone/>
              <a:defRPr sz="28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Name, Last Name</a:t>
            </a:r>
            <a:endParaRPr lang="en-CA" dirty="0"/>
          </a:p>
        </p:txBody>
      </p:sp>
    </p:spTree>
    <p:extLst>
      <p:ext uri="{BB962C8B-B14F-4D97-AF65-F5344CB8AC3E}">
        <p14:creationId xmlns:p14="http://schemas.microsoft.com/office/powerpoint/2010/main" val="324344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293972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1011196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31496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1045817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239782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3490872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tx1">
                    <a:lumMod val="75000"/>
                  </a:schemeClr>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tx1">
                    <a:lumMod val="75000"/>
                  </a:schemeClr>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1358118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hasCustomPrompt="1"/>
          </p:nvPr>
        </p:nvSpPr>
        <p:spPr>
          <a:xfrm>
            <a:off x="0" y="2836773"/>
            <a:ext cx="12192000" cy="786343"/>
          </a:xfrm>
          <a:prstGeom prst="rect">
            <a:avLst/>
          </a:prstGeom>
        </p:spPr>
        <p:txBody>
          <a:bodyPr/>
          <a:lstStyle>
            <a:lvl1pPr algn="ctr">
              <a:defRPr baseline="0">
                <a:solidFill>
                  <a:schemeClr val="bg1"/>
                </a:solidFill>
                <a:latin typeface="+mn-lt"/>
              </a:defRPr>
            </a:lvl1pPr>
          </a:lstStyle>
          <a:p>
            <a:r>
              <a:rPr lang="en-US" dirty="0"/>
              <a:t>Section Dividers</a:t>
            </a:r>
          </a:p>
        </p:txBody>
      </p:sp>
      <p:sp>
        <p:nvSpPr>
          <p:cNvPr id="6" name="Content Placeholder 2"/>
          <p:cNvSpPr>
            <a:spLocks noGrp="1"/>
          </p:cNvSpPr>
          <p:nvPr>
            <p:ph idx="10" hasCustomPrompt="1"/>
          </p:nvPr>
        </p:nvSpPr>
        <p:spPr>
          <a:xfrm>
            <a:off x="1422401" y="3650370"/>
            <a:ext cx="9296400" cy="572495"/>
          </a:xfrm>
          <a:prstGeom prst="rect">
            <a:avLst/>
          </a:prstGeom>
        </p:spPr>
        <p:txBody>
          <a:bodyPr>
            <a:noAutofit/>
          </a:bodyPr>
          <a:lstStyle>
            <a:lvl1pPr marL="0" indent="0" algn="ctr">
              <a:lnSpc>
                <a:spcPct val="150000"/>
              </a:lnSpc>
              <a:buClr>
                <a:srgbClr val="57A0D3"/>
              </a:buClr>
              <a:buFontTx/>
              <a:buNone/>
              <a:defRPr sz="2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Sub headline</a:t>
            </a:r>
          </a:p>
        </p:txBody>
      </p:sp>
    </p:spTree>
    <p:extLst>
      <p:ext uri="{BB962C8B-B14F-4D97-AF65-F5344CB8AC3E}">
        <p14:creationId xmlns:p14="http://schemas.microsoft.com/office/powerpoint/2010/main" val="1741486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0" y="2346322"/>
            <a:ext cx="12192000" cy="786343"/>
          </a:xfrm>
          <a:prstGeom prst="rect">
            <a:avLst/>
          </a:prstGeom>
        </p:spPr>
        <p:txBody>
          <a:bodyPr/>
          <a:lstStyle>
            <a:lvl1pPr algn="ctr">
              <a:defRPr>
                <a:solidFill>
                  <a:schemeClr val="bg1"/>
                </a:solidFill>
                <a:latin typeface="+mn-lt"/>
              </a:defRPr>
            </a:lvl1pPr>
          </a:lstStyle>
          <a:p>
            <a:r>
              <a:rPr lang="en-US" dirty="0"/>
              <a:t>Simple List Option</a:t>
            </a:r>
          </a:p>
        </p:txBody>
      </p:sp>
      <p:sp>
        <p:nvSpPr>
          <p:cNvPr id="13" name="Content Placeholder 2"/>
          <p:cNvSpPr>
            <a:spLocks noGrp="1"/>
          </p:cNvSpPr>
          <p:nvPr>
            <p:ph idx="10" hasCustomPrompt="1"/>
          </p:nvPr>
        </p:nvSpPr>
        <p:spPr>
          <a:xfrm>
            <a:off x="1422401" y="3159918"/>
            <a:ext cx="9296400" cy="2385749"/>
          </a:xfrm>
          <a:prstGeom prst="rect">
            <a:avLst/>
          </a:prstGeom>
        </p:spPr>
        <p:txBody>
          <a:bodyPr>
            <a:normAutofit/>
          </a:bodyPr>
          <a:lstStyle>
            <a:lvl1pPr marL="0" indent="0" algn="ctr">
              <a:lnSpc>
                <a:spcPct val="150000"/>
              </a:lnSpc>
              <a:buClr>
                <a:srgbClr val="57A0D3"/>
              </a:buClr>
              <a:buFontTx/>
              <a:buNone/>
              <a:defRPr sz="1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Ime</a:t>
            </a:r>
            <a:r>
              <a:rPr lang="en-US" dirty="0"/>
              <a:t> lab </a:t>
            </a:r>
            <a:r>
              <a:rPr lang="en-US" dirty="0" err="1"/>
              <a:t>iunt</a:t>
            </a:r>
            <a:r>
              <a:rPr lang="en-US" dirty="0"/>
              <a:t> </a:t>
            </a:r>
            <a:r>
              <a:rPr lang="en-US" dirty="0" err="1"/>
              <a:t>eos</a:t>
            </a:r>
            <a:r>
              <a:rPr lang="en-US" dirty="0"/>
              <a:t> di </a:t>
            </a:r>
            <a:r>
              <a:rPr lang="en-US" dirty="0" err="1"/>
              <a:t>offic</a:t>
            </a:r>
            <a:r>
              <a:rPr lang="en-US" dirty="0"/>
              <a:t> </a:t>
            </a:r>
            <a:r>
              <a:rPr lang="en-US" dirty="0" err="1"/>
              <a:t>te</a:t>
            </a:r>
            <a:r>
              <a:rPr lang="en-US" dirty="0"/>
              <a:t> </a:t>
            </a:r>
            <a:r>
              <a:rPr lang="en-US" dirty="0" err="1"/>
              <a:t>quis</a:t>
            </a:r>
            <a:r>
              <a:rPr lang="en-US" dirty="0"/>
              <a:t> </a:t>
            </a:r>
            <a:r>
              <a:rPr lang="en-US" dirty="0" err="1"/>
              <a:t>minvell</a:t>
            </a:r>
            <a:r>
              <a:rPr lang="en-US" dirty="0"/>
              <a:t> </a:t>
            </a:r>
            <a:r>
              <a:rPr lang="en-US" dirty="0" err="1"/>
              <a:t>orestrum</a:t>
            </a:r>
            <a:r>
              <a:rPr lang="en-US" dirty="0"/>
              <a:t> sum am re </a:t>
            </a:r>
            <a:r>
              <a:rPr lang="en-US" dirty="0" err="1"/>
              <a:t>explibus</a:t>
            </a:r>
            <a:r>
              <a:rPr lang="en-US" dirty="0"/>
              <a:t> </a:t>
            </a:r>
            <a:r>
              <a:rPr lang="en-US" dirty="0" err="1"/>
              <a:t>volut</a:t>
            </a:r>
            <a:r>
              <a:rPr lang="en-US" dirty="0"/>
              <a:t> </a:t>
            </a:r>
            <a:r>
              <a:rPr lang="en-US" dirty="0" err="1"/>
              <a:t>eumqui</a:t>
            </a:r>
            <a:r>
              <a:rPr lang="en-US" dirty="0"/>
              <a:t> </a:t>
            </a:r>
            <a:r>
              <a:rPr lang="en-US" dirty="0" err="1"/>
              <a:t>imus</a:t>
            </a:r>
            <a:r>
              <a:rPr lang="en-US" dirty="0"/>
              <a:t> </a:t>
            </a:r>
            <a:r>
              <a:rPr lang="en-US" dirty="0" err="1"/>
              <a:t>similiberum</a:t>
            </a:r>
            <a:r>
              <a:rPr lang="en-US" dirty="0"/>
              <a:t> </a:t>
            </a:r>
            <a:r>
              <a:rPr lang="en-US" dirty="0" err="1"/>
              <a:t>voluptatquae</a:t>
            </a:r>
            <a:r>
              <a:rPr lang="en-US" dirty="0"/>
              <a:t> </a:t>
            </a:r>
            <a:r>
              <a:rPr lang="en-US" dirty="0" err="1"/>
              <a:t>volore</a:t>
            </a:r>
            <a:r>
              <a:rPr lang="en-US" dirty="0"/>
              <a:t> </a:t>
            </a:r>
            <a:r>
              <a:rPr lang="en-US" dirty="0" err="1"/>
              <a:t>nonsernam</a:t>
            </a:r>
            <a:r>
              <a:rPr lang="en-US" dirty="0"/>
              <a:t> </a:t>
            </a:r>
            <a:r>
              <a:rPr lang="en-US" dirty="0" err="1"/>
              <a:t>volessi</a:t>
            </a:r>
            <a:r>
              <a:rPr lang="en-US" dirty="0"/>
              <a:t> </a:t>
            </a:r>
            <a:r>
              <a:rPr lang="en-US" dirty="0" err="1"/>
              <a:t>num</a:t>
            </a:r>
            <a:r>
              <a:rPr lang="en-US" dirty="0"/>
              <a:t> et </a:t>
            </a:r>
            <a:r>
              <a:rPr lang="en-US" dirty="0" err="1"/>
              <a:t>voloreh</a:t>
            </a:r>
            <a:r>
              <a:rPr lang="en-US" dirty="0"/>
              <a:t> </a:t>
            </a:r>
            <a:r>
              <a:rPr lang="en-US" dirty="0" err="1"/>
              <a:t>enimodia</a:t>
            </a:r>
            <a:r>
              <a:rPr lang="en-US" dirty="0"/>
              <a:t> </a:t>
            </a:r>
            <a:r>
              <a:rPr lang="en-US" dirty="0" err="1"/>
              <a:t>diam</a:t>
            </a:r>
            <a:r>
              <a:rPr lang="en-US" dirty="0"/>
              <a:t> </a:t>
            </a:r>
            <a:r>
              <a:rPr lang="en-US" dirty="0" err="1"/>
              <a:t>illaceribus</a:t>
            </a:r>
            <a:r>
              <a:rPr lang="en-US" dirty="0"/>
              <a:t> </a:t>
            </a:r>
            <a:r>
              <a:rPr lang="en-US" dirty="0" err="1"/>
              <a:t>dipis</a:t>
            </a:r>
            <a:r>
              <a:rPr lang="en-US" dirty="0"/>
              <a:t> quo </a:t>
            </a:r>
            <a:r>
              <a:rPr lang="en-US" dirty="0" err="1"/>
              <a:t>mincto</a:t>
            </a:r>
            <a:r>
              <a:rPr lang="en-US" dirty="0"/>
              <a:t> </a:t>
            </a:r>
            <a:r>
              <a:rPr lang="en-US" dirty="0" err="1"/>
              <a:t>comnim</a:t>
            </a:r>
            <a:r>
              <a:rPr lang="en-US" dirty="0"/>
              <a:t> </a:t>
            </a:r>
            <a:r>
              <a:rPr lang="en-US" dirty="0" err="1"/>
              <a:t>adi</a:t>
            </a:r>
            <a:r>
              <a:rPr lang="en-US" dirty="0"/>
              <a:t> </a:t>
            </a:r>
            <a:r>
              <a:rPr lang="en-US" dirty="0" err="1"/>
              <a:t>aut</a:t>
            </a:r>
            <a:r>
              <a:rPr lang="en-US" dirty="0"/>
              <a:t> quam, </a:t>
            </a:r>
            <a:r>
              <a:rPr lang="en-US" dirty="0" err="1"/>
              <a:t>est</a:t>
            </a:r>
            <a:r>
              <a:rPr lang="en-US" dirty="0"/>
              <a:t> </a:t>
            </a:r>
            <a:r>
              <a:rPr lang="en-US" dirty="0" err="1"/>
              <a:t>latiata</a:t>
            </a:r>
            <a:r>
              <a:rPr lang="en-US" dirty="0"/>
              <a:t> </a:t>
            </a:r>
            <a:r>
              <a:rPr lang="en-US" dirty="0" err="1"/>
              <a:t>tquatius</a:t>
            </a:r>
            <a:r>
              <a:rPr lang="en-US" dirty="0"/>
              <a:t> </a:t>
            </a:r>
            <a:r>
              <a:rPr lang="en-US" dirty="0" err="1"/>
              <a:t>dus</a:t>
            </a:r>
            <a:r>
              <a:rPr lang="en-US" dirty="0"/>
              <a:t>, </a:t>
            </a:r>
            <a:r>
              <a:rPr lang="en-US" dirty="0" err="1"/>
              <a:t>cus</a:t>
            </a:r>
            <a:r>
              <a:rPr lang="en-US" dirty="0"/>
              <a:t>, que </a:t>
            </a:r>
            <a:r>
              <a:rPr lang="en-US" dirty="0" err="1"/>
              <a:t>poreiur</a:t>
            </a:r>
            <a:r>
              <a:rPr lang="en-US" dirty="0"/>
              <a:t> </a:t>
            </a:r>
            <a:r>
              <a:rPr lang="en-US" dirty="0" err="1"/>
              <a:t>atin</a:t>
            </a:r>
            <a:r>
              <a:rPr lang="en-US" dirty="0"/>
              <a:t> </a:t>
            </a:r>
            <a:r>
              <a:rPr lang="en-US" dirty="0" err="1"/>
              <a:t>posti</a:t>
            </a:r>
            <a:r>
              <a:rPr lang="en-US" dirty="0"/>
              <a:t> </a:t>
            </a:r>
            <a:r>
              <a:rPr lang="en-US" dirty="0" err="1"/>
              <a:t>remquibusam</a:t>
            </a:r>
            <a:r>
              <a:rPr lang="en-US" dirty="0"/>
              <a:t> </a:t>
            </a:r>
            <a:r>
              <a:rPr lang="en-US" dirty="0" err="1"/>
              <a:t>aute</a:t>
            </a:r>
            <a:r>
              <a:rPr lang="en-US" dirty="0"/>
              <a:t> </a:t>
            </a:r>
            <a:r>
              <a:rPr lang="en-US" dirty="0" err="1"/>
              <a:t>volenihil</a:t>
            </a:r>
            <a:r>
              <a:rPr lang="en-US" dirty="0"/>
              <a:t> ex </a:t>
            </a:r>
            <a:r>
              <a:rPr lang="en-US" dirty="0" err="1"/>
              <a:t>etur</a:t>
            </a:r>
            <a:r>
              <a:rPr lang="en-US" dirty="0"/>
              <a:t> </a:t>
            </a:r>
            <a:r>
              <a:rPr lang="en-US" dirty="0" err="1"/>
              <a:t>sequi</a:t>
            </a:r>
            <a:r>
              <a:rPr lang="en-US" dirty="0"/>
              <a:t> </a:t>
            </a:r>
            <a:r>
              <a:rPr lang="en-US" dirty="0" err="1"/>
              <a:t>dolorestibus</a:t>
            </a:r>
            <a:r>
              <a:rPr lang="en-US" dirty="0"/>
              <a:t> </a:t>
            </a:r>
            <a:r>
              <a:rPr lang="en-US" dirty="0" err="1"/>
              <a:t>eos</a:t>
            </a:r>
            <a:r>
              <a:rPr lang="en-US" dirty="0"/>
              <a:t> </a:t>
            </a:r>
            <a:r>
              <a:rPr lang="en-US" dirty="0" err="1"/>
              <a:t>endias</a:t>
            </a:r>
            <a:r>
              <a:rPr lang="en-US" dirty="0"/>
              <a:t> </a:t>
            </a:r>
            <a:r>
              <a:rPr lang="en-US" dirty="0" err="1"/>
              <a:t>iditi</a:t>
            </a:r>
            <a:r>
              <a:rPr lang="en-US" dirty="0"/>
              <a:t> </a:t>
            </a:r>
            <a:r>
              <a:rPr lang="en-US" dirty="0" err="1"/>
              <a:t>duntiust</a:t>
            </a:r>
            <a:r>
              <a:rPr lang="en-US" dirty="0"/>
              <a:t> </a:t>
            </a:r>
            <a:r>
              <a:rPr lang="en-US" dirty="0" err="1"/>
              <a:t>eaque</a:t>
            </a:r>
            <a:r>
              <a:rPr lang="en-US" dirty="0"/>
              <a:t> </a:t>
            </a:r>
            <a:r>
              <a:rPr lang="en-US" dirty="0" err="1"/>
              <a:t>sam</a:t>
            </a:r>
            <a:r>
              <a:rPr lang="en-US" dirty="0"/>
              <a:t> con re libero</a:t>
            </a:r>
          </a:p>
        </p:txBody>
      </p:sp>
    </p:spTree>
    <p:extLst>
      <p:ext uri="{BB962C8B-B14F-4D97-AF65-F5344CB8AC3E}">
        <p14:creationId xmlns:p14="http://schemas.microsoft.com/office/powerpoint/2010/main" val="1790055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0" y="2346322"/>
            <a:ext cx="12192000" cy="786343"/>
          </a:xfrm>
          <a:prstGeom prst="rect">
            <a:avLst/>
          </a:prstGeom>
        </p:spPr>
        <p:txBody>
          <a:bodyPr/>
          <a:lstStyle>
            <a:lvl1pPr algn="ctr">
              <a:defRPr>
                <a:solidFill>
                  <a:schemeClr val="bg1"/>
                </a:solidFill>
                <a:latin typeface="+mn-lt"/>
              </a:defRPr>
            </a:lvl1pPr>
          </a:lstStyle>
          <a:p>
            <a:r>
              <a:rPr lang="en-US" dirty="0"/>
              <a:t>Simple List Option</a:t>
            </a:r>
          </a:p>
        </p:txBody>
      </p:sp>
      <p:sp>
        <p:nvSpPr>
          <p:cNvPr id="13" name="Content Placeholder 2"/>
          <p:cNvSpPr>
            <a:spLocks noGrp="1"/>
          </p:cNvSpPr>
          <p:nvPr>
            <p:ph idx="10" hasCustomPrompt="1"/>
          </p:nvPr>
        </p:nvSpPr>
        <p:spPr>
          <a:xfrm>
            <a:off x="1422401" y="3159918"/>
            <a:ext cx="9296400" cy="2385749"/>
          </a:xfrm>
          <a:prstGeom prst="rect">
            <a:avLst/>
          </a:prstGeom>
        </p:spPr>
        <p:txBody>
          <a:bodyPr>
            <a:normAutofit/>
          </a:bodyPr>
          <a:lstStyle>
            <a:lvl1pPr marL="0" indent="0" algn="ctr">
              <a:lnSpc>
                <a:spcPct val="150000"/>
              </a:lnSpc>
              <a:buClr>
                <a:srgbClr val="57A0D3"/>
              </a:buClr>
              <a:buFontTx/>
              <a:buNone/>
              <a:defRPr sz="1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Ime</a:t>
            </a:r>
            <a:r>
              <a:rPr lang="en-US" dirty="0"/>
              <a:t> lab </a:t>
            </a:r>
            <a:r>
              <a:rPr lang="en-US" dirty="0" err="1"/>
              <a:t>iunt</a:t>
            </a:r>
            <a:r>
              <a:rPr lang="en-US" dirty="0"/>
              <a:t> </a:t>
            </a:r>
            <a:r>
              <a:rPr lang="en-US" dirty="0" err="1"/>
              <a:t>eos</a:t>
            </a:r>
            <a:r>
              <a:rPr lang="en-US" dirty="0"/>
              <a:t> di </a:t>
            </a:r>
            <a:r>
              <a:rPr lang="en-US" dirty="0" err="1"/>
              <a:t>offic</a:t>
            </a:r>
            <a:r>
              <a:rPr lang="en-US" dirty="0"/>
              <a:t> </a:t>
            </a:r>
            <a:r>
              <a:rPr lang="en-US" dirty="0" err="1"/>
              <a:t>te</a:t>
            </a:r>
            <a:r>
              <a:rPr lang="en-US" dirty="0"/>
              <a:t> </a:t>
            </a:r>
            <a:r>
              <a:rPr lang="en-US" dirty="0" err="1"/>
              <a:t>quis</a:t>
            </a:r>
            <a:r>
              <a:rPr lang="en-US" dirty="0"/>
              <a:t> </a:t>
            </a:r>
            <a:r>
              <a:rPr lang="en-US" dirty="0" err="1"/>
              <a:t>minvell</a:t>
            </a:r>
            <a:r>
              <a:rPr lang="en-US" dirty="0"/>
              <a:t> </a:t>
            </a:r>
            <a:r>
              <a:rPr lang="en-US" dirty="0" err="1"/>
              <a:t>orestrum</a:t>
            </a:r>
            <a:r>
              <a:rPr lang="en-US" dirty="0"/>
              <a:t> sum am re </a:t>
            </a:r>
            <a:r>
              <a:rPr lang="en-US" dirty="0" err="1"/>
              <a:t>explibus</a:t>
            </a:r>
            <a:r>
              <a:rPr lang="en-US" dirty="0"/>
              <a:t> </a:t>
            </a:r>
            <a:r>
              <a:rPr lang="en-US" dirty="0" err="1"/>
              <a:t>volut</a:t>
            </a:r>
            <a:r>
              <a:rPr lang="en-US" dirty="0"/>
              <a:t> </a:t>
            </a:r>
            <a:r>
              <a:rPr lang="en-US" dirty="0" err="1"/>
              <a:t>eumqui</a:t>
            </a:r>
            <a:r>
              <a:rPr lang="en-US" dirty="0"/>
              <a:t> </a:t>
            </a:r>
            <a:r>
              <a:rPr lang="en-US" dirty="0" err="1"/>
              <a:t>imus</a:t>
            </a:r>
            <a:r>
              <a:rPr lang="en-US" dirty="0"/>
              <a:t> </a:t>
            </a:r>
            <a:r>
              <a:rPr lang="en-US" dirty="0" err="1"/>
              <a:t>similiberum</a:t>
            </a:r>
            <a:r>
              <a:rPr lang="en-US" dirty="0"/>
              <a:t> </a:t>
            </a:r>
            <a:r>
              <a:rPr lang="en-US" dirty="0" err="1"/>
              <a:t>voluptatquae</a:t>
            </a:r>
            <a:r>
              <a:rPr lang="en-US" dirty="0"/>
              <a:t> </a:t>
            </a:r>
            <a:r>
              <a:rPr lang="en-US" dirty="0" err="1"/>
              <a:t>volore</a:t>
            </a:r>
            <a:r>
              <a:rPr lang="en-US" dirty="0"/>
              <a:t> </a:t>
            </a:r>
            <a:r>
              <a:rPr lang="en-US" dirty="0" err="1"/>
              <a:t>nonsernam</a:t>
            </a:r>
            <a:r>
              <a:rPr lang="en-US" dirty="0"/>
              <a:t> </a:t>
            </a:r>
            <a:r>
              <a:rPr lang="en-US" dirty="0" err="1"/>
              <a:t>volessi</a:t>
            </a:r>
            <a:r>
              <a:rPr lang="en-US" dirty="0"/>
              <a:t> </a:t>
            </a:r>
            <a:r>
              <a:rPr lang="en-US" dirty="0" err="1"/>
              <a:t>num</a:t>
            </a:r>
            <a:r>
              <a:rPr lang="en-US" dirty="0"/>
              <a:t> et </a:t>
            </a:r>
            <a:r>
              <a:rPr lang="en-US" dirty="0" err="1"/>
              <a:t>voloreh</a:t>
            </a:r>
            <a:r>
              <a:rPr lang="en-US" dirty="0"/>
              <a:t> </a:t>
            </a:r>
            <a:r>
              <a:rPr lang="en-US" dirty="0" err="1"/>
              <a:t>enimodia</a:t>
            </a:r>
            <a:r>
              <a:rPr lang="en-US" dirty="0"/>
              <a:t> </a:t>
            </a:r>
            <a:r>
              <a:rPr lang="en-US" dirty="0" err="1"/>
              <a:t>diam</a:t>
            </a:r>
            <a:r>
              <a:rPr lang="en-US" dirty="0"/>
              <a:t> </a:t>
            </a:r>
            <a:r>
              <a:rPr lang="en-US" dirty="0" err="1"/>
              <a:t>illaceribus</a:t>
            </a:r>
            <a:r>
              <a:rPr lang="en-US" dirty="0"/>
              <a:t> </a:t>
            </a:r>
            <a:r>
              <a:rPr lang="en-US" dirty="0" err="1"/>
              <a:t>dipis</a:t>
            </a:r>
            <a:r>
              <a:rPr lang="en-US" dirty="0"/>
              <a:t> quo </a:t>
            </a:r>
            <a:r>
              <a:rPr lang="en-US" dirty="0" err="1"/>
              <a:t>mincto</a:t>
            </a:r>
            <a:r>
              <a:rPr lang="en-US" dirty="0"/>
              <a:t> </a:t>
            </a:r>
            <a:r>
              <a:rPr lang="en-US" dirty="0" err="1"/>
              <a:t>comnim</a:t>
            </a:r>
            <a:r>
              <a:rPr lang="en-US" dirty="0"/>
              <a:t> </a:t>
            </a:r>
            <a:r>
              <a:rPr lang="en-US" dirty="0" err="1"/>
              <a:t>adi</a:t>
            </a:r>
            <a:r>
              <a:rPr lang="en-US" dirty="0"/>
              <a:t> </a:t>
            </a:r>
            <a:r>
              <a:rPr lang="en-US" dirty="0" err="1"/>
              <a:t>aut</a:t>
            </a:r>
            <a:r>
              <a:rPr lang="en-US" dirty="0"/>
              <a:t> quam, </a:t>
            </a:r>
            <a:r>
              <a:rPr lang="en-US" dirty="0" err="1"/>
              <a:t>est</a:t>
            </a:r>
            <a:r>
              <a:rPr lang="en-US" dirty="0"/>
              <a:t> </a:t>
            </a:r>
            <a:r>
              <a:rPr lang="en-US" dirty="0" err="1"/>
              <a:t>latiata</a:t>
            </a:r>
            <a:r>
              <a:rPr lang="en-US" dirty="0"/>
              <a:t> </a:t>
            </a:r>
            <a:r>
              <a:rPr lang="en-US" dirty="0" err="1"/>
              <a:t>tquatius</a:t>
            </a:r>
            <a:r>
              <a:rPr lang="en-US" dirty="0"/>
              <a:t> </a:t>
            </a:r>
            <a:r>
              <a:rPr lang="en-US" dirty="0" err="1"/>
              <a:t>dus</a:t>
            </a:r>
            <a:r>
              <a:rPr lang="en-US" dirty="0"/>
              <a:t>, </a:t>
            </a:r>
            <a:r>
              <a:rPr lang="en-US" dirty="0" err="1"/>
              <a:t>cus</a:t>
            </a:r>
            <a:r>
              <a:rPr lang="en-US" dirty="0"/>
              <a:t>, que </a:t>
            </a:r>
            <a:r>
              <a:rPr lang="en-US" dirty="0" err="1"/>
              <a:t>poreiur</a:t>
            </a:r>
            <a:r>
              <a:rPr lang="en-US" dirty="0"/>
              <a:t> </a:t>
            </a:r>
            <a:r>
              <a:rPr lang="en-US" dirty="0" err="1"/>
              <a:t>atin</a:t>
            </a:r>
            <a:r>
              <a:rPr lang="en-US" dirty="0"/>
              <a:t> </a:t>
            </a:r>
            <a:r>
              <a:rPr lang="en-US" dirty="0" err="1"/>
              <a:t>posti</a:t>
            </a:r>
            <a:r>
              <a:rPr lang="en-US" dirty="0"/>
              <a:t> </a:t>
            </a:r>
            <a:r>
              <a:rPr lang="en-US" dirty="0" err="1"/>
              <a:t>remquibusam</a:t>
            </a:r>
            <a:r>
              <a:rPr lang="en-US" dirty="0"/>
              <a:t> </a:t>
            </a:r>
            <a:r>
              <a:rPr lang="en-US" dirty="0" err="1"/>
              <a:t>aute</a:t>
            </a:r>
            <a:r>
              <a:rPr lang="en-US" dirty="0"/>
              <a:t> </a:t>
            </a:r>
            <a:r>
              <a:rPr lang="en-US" dirty="0" err="1"/>
              <a:t>volenihil</a:t>
            </a:r>
            <a:r>
              <a:rPr lang="en-US" dirty="0"/>
              <a:t> ex </a:t>
            </a:r>
            <a:r>
              <a:rPr lang="en-US" dirty="0" err="1"/>
              <a:t>etur</a:t>
            </a:r>
            <a:r>
              <a:rPr lang="en-US" dirty="0"/>
              <a:t> </a:t>
            </a:r>
            <a:r>
              <a:rPr lang="en-US" dirty="0" err="1"/>
              <a:t>sequi</a:t>
            </a:r>
            <a:r>
              <a:rPr lang="en-US" dirty="0"/>
              <a:t> </a:t>
            </a:r>
            <a:r>
              <a:rPr lang="en-US" dirty="0" err="1"/>
              <a:t>dolorestibus</a:t>
            </a:r>
            <a:r>
              <a:rPr lang="en-US" dirty="0"/>
              <a:t> </a:t>
            </a:r>
            <a:r>
              <a:rPr lang="en-US" dirty="0" err="1"/>
              <a:t>eos</a:t>
            </a:r>
            <a:r>
              <a:rPr lang="en-US" dirty="0"/>
              <a:t> </a:t>
            </a:r>
            <a:r>
              <a:rPr lang="en-US" dirty="0" err="1"/>
              <a:t>endias</a:t>
            </a:r>
            <a:r>
              <a:rPr lang="en-US" dirty="0"/>
              <a:t> </a:t>
            </a:r>
            <a:r>
              <a:rPr lang="en-US" dirty="0" err="1"/>
              <a:t>iditi</a:t>
            </a:r>
            <a:r>
              <a:rPr lang="en-US" dirty="0"/>
              <a:t> </a:t>
            </a:r>
            <a:r>
              <a:rPr lang="en-US" dirty="0" err="1"/>
              <a:t>duntiust</a:t>
            </a:r>
            <a:r>
              <a:rPr lang="en-US" dirty="0"/>
              <a:t> </a:t>
            </a:r>
            <a:r>
              <a:rPr lang="en-US" dirty="0" err="1"/>
              <a:t>eaque</a:t>
            </a:r>
            <a:r>
              <a:rPr lang="en-US" dirty="0"/>
              <a:t> </a:t>
            </a:r>
            <a:r>
              <a:rPr lang="en-US" dirty="0" err="1"/>
              <a:t>sam</a:t>
            </a:r>
            <a:r>
              <a:rPr lang="en-US" dirty="0"/>
              <a:t> con re libero</a:t>
            </a:r>
          </a:p>
        </p:txBody>
      </p:sp>
    </p:spTree>
    <p:extLst>
      <p:ext uri="{BB962C8B-B14F-4D97-AF65-F5344CB8AC3E}">
        <p14:creationId xmlns:p14="http://schemas.microsoft.com/office/powerpoint/2010/main" val="11482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9" name="Title 1"/>
          <p:cNvSpPr>
            <a:spLocks noGrp="1"/>
          </p:cNvSpPr>
          <p:nvPr>
            <p:ph type="title" hasCustomPrompt="1"/>
          </p:nvPr>
        </p:nvSpPr>
        <p:spPr>
          <a:xfrm>
            <a:off x="567267" y="2711319"/>
            <a:ext cx="10967508" cy="831981"/>
          </a:xfrm>
          <a:prstGeom prst="rect">
            <a:avLst/>
          </a:prstGeom>
        </p:spPr>
        <p:txBody>
          <a:bodyPr>
            <a:noAutofit/>
          </a:bodyPr>
          <a:lstStyle>
            <a:lvl1pPr>
              <a:defRPr lang="en-CA" sz="4400" kern="1200" dirty="0">
                <a:solidFill>
                  <a:srgbClr val="62656A"/>
                </a:solidFill>
                <a:latin typeface="+mn-lt"/>
                <a:ea typeface="+mj-ea"/>
                <a:cs typeface="Segoe UI Semibold" panose="020B0702040204020203" pitchFamily="34" charset="0"/>
              </a:defRPr>
            </a:lvl1pPr>
          </a:lstStyle>
          <a:p>
            <a:r>
              <a:rPr lang="en-US" dirty="0"/>
              <a:t>SOTI Power Point Deck Title</a:t>
            </a:r>
            <a:endParaRPr lang="en-CA" dirty="0"/>
          </a:p>
        </p:txBody>
      </p:sp>
      <p:sp>
        <p:nvSpPr>
          <p:cNvPr id="5" name="Subtitle 2"/>
          <p:cNvSpPr>
            <a:spLocks noGrp="1"/>
          </p:cNvSpPr>
          <p:nvPr>
            <p:ph type="subTitle" idx="1" hasCustomPrompt="1"/>
          </p:nvPr>
        </p:nvSpPr>
        <p:spPr>
          <a:xfrm>
            <a:off x="567267" y="3773749"/>
            <a:ext cx="10967508" cy="1988876"/>
          </a:xfrm>
          <a:prstGeom prst="rect">
            <a:avLst/>
          </a:prstGeom>
        </p:spPr>
        <p:txBody>
          <a:bodyPr/>
          <a:lstStyle>
            <a:lvl1pPr marL="0" indent="0" algn="l">
              <a:buNone/>
              <a:defRPr sz="2800">
                <a:solidFill>
                  <a:srgbClr val="62656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Name, Last Name</a:t>
            </a:r>
            <a:endParaRPr lang="en-CA" dirty="0"/>
          </a:p>
        </p:txBody>
      </p:sp>
    </p:spTree>
    <p:extLst>
      <p:ext uri="{BB962C8B-B14F-4D97-AF65-F5344CB8AC3E}">
        <p14:creationId xmlns:p14="http://schemas.microsoft.com/office/powerpoint/2010/main" val="1061364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0" y="2346322"/>
            <a:ext cx="12192000" cy="786343"/>
          </a:xfrm>
          <a:prstGeom prst="rect">
            <a:avLst/>
          </a:prstGeom>
        </p:spPr>
        <p:txBody>
          <a:bodyPr/>
          <a:lstStyle>
            <a:lvl1pPr algn="ctr">
              <a:defRPr>
                <a:solidFill>
                  <a:schemeClr val="bg1"/>
                </a:solidFill>
                <a:latin typeface="+mn-lt"/>
              </a:defRPr>
            </a:lvl1pPr>
          </a:lstStyle>
          <a:p>
            <a:r>
              <a:rPr lang="en-US" dirty="0"/>
              <a:t>Simple List Option</a:t>
            </a:r>
          </a:p>
        </p:txBody>
      </p:sp>
      <p:sp>
        <p:nvSpPr>
          <p:cNvPr id="13" name="Content Placeholder 2"/>
          <p:cNvSpPr>
            <a:spLocks noGrp="1"/>
          </p:cNvSpPr>
          <p:nvPr>
            <p:ph idx="10" hasCustomPrompt="1"/>
          </p:nvPr>
        </p:nvSpPr>
        <p:spPr>
          <a:xfrm>
            <a:off x="1422401" y="3159918"/>
            <a:ext cx="9296400" cy="2385749"/>
          </a:xfrm>
          <a:prstGeom prst="rect">
            <a:avLst/>
          </a:prstGeom>
        </p:spPr>
        <p:txBody>
          <a:bodyPr>
            <a:normAutofit/>
          </a:bodyPr>
          <a:lstStyle>
            <a:lvl1pPr marL="0" indent="0" algn="ctr">
              <a:lnSpc>
                <a:spcPct val="150000"/>
              </a:lnSpc>
              <a:buClr>
                <a:srgbClr val="57A0D3"/>
              </a:buClr>
              <a:buFontTx/>
              <a:buNone/>
              <a:defRPr sz="1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Ime</a:t>
            </a:r>
            <a:r>
              <a:rPr lang="en-US" dirty="0"/>
              <a:t> lab </a:t>
            </a:r>
            <a:r>
              <a:rPr lang="en-US" dirty="0" err="1"/>
              <a:t>iunt</a:t>
            </a:r>
            <a:r>
              <a:rPr lang="en-US" dirty="0"/>
              <a:t> </a:t>
            </a:r>
            <a:r>
              <a:rPr lang="en-US" dirty="0" err="1"/>
              <a:t>eos</a:t>
            </a:r>
            <a:r>
              <a:rPr lang="en-US" dirty="0"/>
              <a:t> di </a:t>
            </a:r>
            <a:r>
              <a:rPr lang="en-US" dirty="0" err="1"/>
              <a:t>offic</a:t>
            </a:r>
            <a:r>
              <a:rPr lang="en-US" dirty="0"/>
              <a:t> </a:t>
            </a:r>
            <a:r>
              <a:rPr lang="en-US" dirty="0" err="1"/>
              <a:t>te</a:t>
            </a:r>
            <a:r>
              <a:rPr lang="en-US" dirty="0"/>
              <a:t> </a:t>
            </a:r>
            <a:r>
              <a:rPr lang="en-US" dirty="0" err="1"/>
              <a:t>quis</a:t>
            </a:r>
            <a:r>
              <a:rPr lang="en-US" dirty="0"/>
              <a:t> </a:t>
            </a:r>
            <a:r>
              <a:rPr lang="en-US" dirty="0" err="1"/>
              <a:t>minvell</a:t>
            </a:r>
            <a:r>
              <a:rPr lang="en-US" dirty="0"/>
              <a:t> </a:t>
            </a:r>
            <a:r>
              <a:rPr lang="en-US" dirty="0" err="1"/>
              <a:t>orestrum</a:t>
            </a:r>
            <a:r>
              <a:rPr lang="en-US" dirty="0"/>
              <a:t> sum am re </a:t>
            </a:r>
            <a:r>
              <a:rPr lang="en-US" dirty="0" err="1"/>
              <a:t>explibus</a:t>
            </a:r>
            <a:r>
              <a:rPr lang="en-US" dirty="0"/>
              <a:t> </a:t>
            </a:r>
            <a:r>
              <a:rPr lang="en-US" dirty="0" err="1"/>
              <a:t>volut</a:t>
            </a:r>
            <a:r>
              <a:rPr lang="en-US" dirty="0"/>
              <a:t> </a:t>
            </a:r>
            <a:r>
              <a:rPr lang="en-US" dirty="0" err="1"/>
              <a:t>eumqui</a:t>
            </a:r>
            <a:r>
              <a:rPr lang="en-US" dirty="0"/>
              <a:t> </a:t>
            </a:r>
            <a:r>
              <a:rPr lang="en-US" dirty="0" err="1"/>
              <a:t>imus</a:t>
            </a:r>
            <a:r>
              <a:rPr lang="en-US" dirty="0"/>
              <a:t> </a:t>
            </a:r>
            <a:r>
              <a:rPr lang="en-US" dirty="0" err="1"/>
              <a:t>similiberum</a:t>
            </a:r>
            <a:r>
              <a:rPr lang="en-US" dirty="0"/>
              <a:t> </a:t>
            </a:r>
            <a:r>
              <a:rPr lang="en-US" dirty="0" err="1"/>
              <a:t>voluptatquae</a:t>
            </a:r>
            <a:r>
              <a:rPr lang="en-US" dirty="0"/>
              <a:t> </a:t>
            </a:r>
            <a:r>
              <a:rPr lang="en-US" dirty="0" err="1"/>
              <a:t>volore</a:t>
            </a:r>
            <a:r>
              <a:rPr lang="en-US" dirty="0"/>
              <a:t> </a:t>
            </a:r>
            <a:r>
              <a:rPr lang="en-US" dirty="0" err="1"/>
              <a:t>nonsernam</a:t>
            </a:r>
            <a:r>
              <a:rPr lang="en-US" dirty="0"/>
              <a:t> </a:t>
            </a:r>
            <a:r>
              <a:rPr lang="en-US" dirty="0" err="1"/>
              <a:t>volessi</a:t>
            </a:r>
            <a:r>
              <a:rPr lang="en-US" dirty="0"/>
              <a:t> </a:t>
            </a:r>
            <a:r>
              <a:rPr lang="en-US" dirty="0" err="1"/>
              <a:t>num</a:t>
            </a:r>
            <a:r>
              <a:rPr lang="en-US" dirty="0"/>
              <a:t> et </a:t>
            </a:r>
            <a:r>
              <a:rPr lang="en-US" dirty="0" err="1"/>
              <a:t>voloreh</a:t>
            </a:r>
            <a:r>
              <a:rPr lang="en-US" dirty="0"/>
              <a:t> </a:t>
            </a:r>
            <a:r>
              <a:rPr lang="en-US" dirty="0" err="1"/>
              <a:t>enimodia</a:t>
            </a:r>
            <a:r>
              <a:rPr lang="en-US" dirty="0"/>
              <a:t> </a:t>
            </a:r>
            <a:r>
              <a:rPr lang="en-US" dirty="0" err="1"/>
              <a:t>diam</a:t>
            </a:r>
            <a:r>
              <a:rPr lang="en-US" dirty="0"/>
              <a:t> </a:t>
            </a:r>
            <a:r>
              <a:rPr lang="en-US" dirty="0" err="1"/>
              <a:t>illaceribus</a:t>
            </a:r>
            <a:r>
              <a:rPr lang="en-US" dirty="0"/>
              <a:t> </a:t>
            </a:r>
            <a:r>
              <a:rPr lang="en-US" dirty="0" err="1"/>
              <a:t>dipis</a:t>
            </a:r>
            <a:r>
              <a:rPr lang="en-US" dirty="0"/>
              <a:t> quo </a:t>
            </a:r>
            <a:r>
              <a:rPr lang="en-US" dirty="0" err="1"/>
              <a:t>mincto</a:t>
            </a:r>
            <a:r>
              <a:rPr lang="en-US" dirty="0"/>
              <a:t> </a:t>
            </a:r>
            <a:r>
              <a:rPr lang="en-US" dirty="0" err="1"/>
              <a:t>comnim</a:t>
            </a:r>
            <a:r>
              <a:rPr lang="en-US" dirty="0"/>
              <a:t> </a:t>
            </a:r>
            <a:r>
              <a:rPr lang="en-US" dirty="0" err="1"/>
              <a:t>adi</a:t>
            </a:r>
            <a:r>
              <a:rPr lang="en-US" dirty="0"/>
              <a:t> </a:t>
            </a:r>
            <a:r>
              <a:rPr lang="en-US" dirty="0" err="1"/>
              <a:t>aut</a:t>
            </a:r>
            <a:r>
              <a:rPr lang="en-US" dirty="0"/>
              <a:t> quam, </a:t>
            </a:r>
            <a:r>
              <a:rPr lang="en-US" dirty="0" err="1"/>
              <a:t>est</a:t>
            </a:r>
            <a:r>
              <a:rPr lang="en-US" dirty="0"/>
              <a:t> </a:t>
            </a:r>
            <a:r>
              <a:rPr lang="en-US" dirty="0" err="1"/>
              <a:t>latiata</a:t>
            </a:r>
            <a:r>
              <a:rPr lang="en-US" dirty="0"/>
              <a:t> </a:t>
            </a:r>
            <a:r>
              <a:rPr lang="en-US" dirty="0" err="1"/>
              <a:t>tquatius</a:t>
            </a:r>
            <a:r>
              <a:rPr lang="en-US" dirty="0"/>
              <a:t> </a:t>
            </a:r>
            <a:r>
              <a:rPr lang="en-US" dirty="0" err="1"/>
              <a:t>dus</a:t>
            </a:r>
            <a:r>
              <a:rPr lang="en-US" dirty="0"/>
              <a:t>, </a:t>
            </a:r>
            <a:r>
              <a:rPr lang="en-US" dirty="0" err="1"/>
              <a:t>cus</a:t>
            </a:r>
            <a:r>
              <a:rPr lang="en-US" dirty="0"/>
              <a:t>, que </a:t>
            </a:r>
            <a:r>
              <a:rPr lang="en-US" dirty="0" err="1"/>
              <a:t>poreiur</a:t>
            </a:r>
            <a:r>
              <a:rPr lang="en-US" dirty="0"/>
              <a:t> </a:t>
            </a:r>
            <a:r>
              <a:rPr lang="en-US" dirty="0" err="1"/>
              <a:t>atin</a:t>
            </a:r>
            <a:r>
              <a:rPr lang="en-US" dirty="0"/>
              <a:t> </a:t>
            </a:r>
            <a:r>
              <a:rPr lang="en-US" dirty="0" err="1"/>
              <a:t>posti</a:t>
            </a:r>
            <a:r>
              <a:rPr lang="en-US" dirty="0"/>
              <a:t> </a:t>
            </a:r>
            <a:r>
              <a:rPr lang="en-US" dirty="0" err="1"/>
              <a:t>remquibusam</a:t>
            </a:r>
            <a:r>
              <a:rPr lang="en-US" dirty="0"/>
              <a:t> </a:t>
            </a:r>
            <a:r>
              <a:rPr lang="en-US" dirty="0" err="1"/>
              <a:t>aute</a:t>
            </a:r>
            <a:r>
              <a:rPr lang="en-US" dirty="0"/>
              <a:t> </a:t>
            </a:r>
            <a:r>
              <a:rPr lang="en-US" dirty="0" err="1"/>
              <a:t>volenihil</a:t>
            </a:r>
            <a:r>
              <a:rPr lang="en-US" dirty="0"/>
              <a:t> ex </a:t>
            </a:r>
            <a:r>
              <a:rPr lang="en-US" dirty="0" err="1"/>
              <a:t>etur</a:t>
            </a:r>
            <a:r>
              <a:rPr lang="en-US" dirty="0"/>
              <a:t> </a:t>
            </a:r>
            <a:r>
              <a:rPr lang="en-US" dirty="0" err="1"/>
              <a:t>sequi</a:t>
            </a:r>
            <a:r>
              <a:rPr lang="en-US" dirty="0"/>
              <a:t> </a:t>
            </a:r>
            <a:r>
              <a:rPr lang="en-US" dirty="0" err="1"/>
              <a:t>dolorestibus</a:t>
            </a:r>
            <a:r>
              <a:rPr lang="en-US" dirty="0"/>
              <a:t> </a:t>
            </a:r>
            <a:r>
              <a:rPr lang="en-US" dirty="0" err="1"/>
              <a:t>eos</a:t>
            </a:r>
            <a:r>
              <a:rPr lang="en-US" dirty="0"/>
              <a:t> </a:t>
            </a:r>
            <a:r>
              <a:rPr lang="en-US" dirty="0" err="1"/>
              <a:t>endias</a:t>
            </a:r>
            <a:r>
              <a:rPr lang="en-US" dirty="0"/>
              <a:t> </a:t>
            </a:r>
            <a:r>
              <a:rPr lang="en-US" dirty="0" err="1"/>
              <a:t>iditi</a:t>
            </a:r>
            <a:r>
              <a:rPr lang="en-US" dirty="0"/>
              <a:t> </a:t>
            </a:r>
            <a:r>
              <a:rPr lang="en-US" dirty="0" err="1"/>
              <a:t>duntiust</a:t>
            </a:r>
            <a:r>
              <a:rPr lang="en-US" dirty="0"/>
              <a:t> </a:t>
            </a:r>
            <a:r>
              <a:rPr lang="en-US" dirty="0" err="1"/>
              <a:t>eaque</a:t>
            </a:r>
            <a:r>
              <a:rPr lang="en-US" dirty="0"/>
              <a:t> </a:t>
            </a:r>
            <a:r>
              <a:rPr lang="en-US" dirty="0" err="1"/>
              <a:t>sam</a:t>
            </a:r>
            <a:r>
              <a:rPr lang="en-US" dirty="0"/>
              <a:t> con re libero</a:t>
            </a:r>
          </a:p>
        </p:txBody>
      </p:sp>
    </p:spTree>
    <p:extLst>
      <p:ext uri="{BB962C8B-B14F-4D97-AF65-F5344CB8AC3E}">
        <p14:creationId xmlns:p14="http://schemas.microsoft.com/office/powerpoint/2010/main" val="1443787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ctrTitle" hasCustomPrompt="1"/>
          </p:nvPr>
        </p:nvSpPr>
        <p:spPr>
          <a:xfrm>
            <a:off x="507998" y="338667"/>
            <a:ext cx="11125201"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7" name="Subtitle 2"/>
          <p:cNvSpPr>
            <a:spLocks noGrp="1"/>
          </p:cNvSpPr>
          <p:nvPr>
            <p:ph type="subTitle" idx="1" hasCustomPrompt="1"/>
          </p:nvPr>
        </p:nvSpPr>
        <p:spPr>
          <a:xfrm>
            <a:off x="507999" y="1110982"/>
            <a:ext cx="11125200" cy="523084"/>
          </a:xfrm>
          <a:prstGeom prst="rect">
            <a:avLst/>
          </a:prstGeom>
        </p:spPr>
        <p:txBody>
          <a:bodyPr/>
          <a:lstStyle>
            <a:lvl1pPr marL="0" indent="0" algn="l">
              <a:buNone/>
              <a:defRPr sz="2400">
                <a:solidFill>
                  <a:srgbClr val="4DBFA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8" name="Content Placeholder 2"/>
          <p:cNvSpPr>
            <a:spLocks noGrp="1"/>
          </p:cNvSpPr>
          <p:nvPr>
            <p:ph idx="11" hasCustomPrompt="1"/>
          </p:nvPr>
        </p:nvSpPr>
        <p:spPr>
          <a:xfrm>
            <a:off x="660400" y="5294444"/>
            <a:ext cx="2184401" cy="711200"/>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endParaRPr lang="en-CA" dirty="0"/>
          </a:p>
        </p:txBody>
      </p:sp>
      <p:sp>
        <p:nvSpPr>
          <p:cNvPr id="24" name="Content Placeholder 2"/>
          <p:cNvSpPr>
            <a:spLocks noGrp="1"/>
          </p:cNvSpPr>
          <p:nvPr>
            <p:ph idx="12" hasCustomPrompt="1"/>
          </p:nvPr>
        </p:nvSpPr>
        <p:spPr>
          <a:xfrm>
            <a:off x="3429000" y="5294444"/>
            <a:ext cx="2184401" cy="711200"/>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endParaRPr lang="en-CA" dirty="0"/>
          </a:p>
        </p:txBody>
      </p:sp>
      <p:sp>
        <p:nvSpPr>
          <p:cNvPr id="25" name="Content Placeholder 2"/>
          <p:cNvSpPr>
            <a:spLocks noGrp="1"/>
          </p:cNvSpPr>
          <p:nvPr>
            <p:ph idx="13" hasCustomPrompt="1"/>
          </p:nvPr>
        </p:nvSpPr>
        <p:spPr>
          <a:xfrm>
            <a:off x="6358467" y="5294444"/>
            <a:ext cx="2184401" cy="711200"/>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endParaRPr lang="en-CA" dirty="0"/>
          </a:p>
        </p:txBody>
      </p:sp>
      <p:sp>
        <p:nvSpPr>
          <p:cNvPr id="26" name="Content Placeholder 2"/>
          <p:cNvSpPr>
            <a:spLocks noGrp="1"/>
          </p:cNvSpPr>
          <p:nvPr>
            <p:ph idx="14" hasCustomPrompt="1"/>
          </p:nvPr>
        </p:nvSpPr>
        <p:spPr>
          <a:xfrm>
            <a:off x="9275233" y="5294444"/>
            <a:ext cx="2184401" cy="711200"/>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endParaRPr lang="en-CA" dirty="0"/>
          </a:p>
        </p:txBody>
      </p:sp>
      <p:sp>
        <p:nvSpPr>
          <p:cNvPr id="27" name="Content Placeholder 2"/>
          <p:cNvSpPr>
            <a:spLocks noGrp="1"/>
          </p:cNvSpPr>
          <p:nvPr>
            <p:ph idx="15" hasCustomPrompt="1"/>
          </p:nvPr>
        </p:nvSpPr>
        <p:spPr>
          <a:xfrm>
            <a:off x="880534" y="2175933"/>
            <a:ext cx="1871134" cy="2641600"/>
          </a:xfrm>
          <a:prstGeom prst="rect">
            <a:avLst/>
          </a:prstGeom>
        </p:spPr>
        <p:txBody>
          <a:bodyPr>
            <a:normAutofit/>
          </a:bodyPr>
          <a:lstStyle>
            <a:lvl1pPr marL="0" marR="0" indent="0" algn="l" defTabSz="914400" rtl="0" eaLnBrk="1" fontAlgn="auto" latinLnBrk="0" hangingPunct="1">
              <a:lnSpc>
                <a:spcPct val="120000"/>
              </a:lnSpc>
              <a:spcBef>
                <a:spcPts val="1000"/>
              </a:spcBef>
              <a:spcAft>
                <a:spcPts val="0"/>
              </a:spcAft>
              <a:buClr>
                <a:srgbClr val="57A0D3"/>
              </a:buClr>
              <a:buSzTx/>
              <a:buFontTx/>
              <a:buNone/>
              <a:tabLst/>
              <a:defRPr sz="1600">
                <a:solidFill>
                  <a:schemeClr val="bg1"/>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Title Header</a:t>
            </a:r>
          </a:p>
          <a:p>
            <a:pPr marL="0" marR="0" lvl="0" indent="0" algn="l" defTabSz="914400" rtl="0" eaLnBrk="1" fontAlgn="auto" latinLnBrk="0" hangingPunct="1">
              <a:lnSpc>
                <a:spcPct val="120000"/>
              </a:lnSpc>
              <a:spcBef>
                <a:spcPts val="1000"/>
              </a:spcBef>
              <a:spcAft>
                <a:spcPts val="0"/>
              </a:spcAft>
              <a:buClr>
                <a:srgbClr val="57A0D3"/>
              </a:buClr>
              <a:buSzTx/>
              <a:buFontTx/>
              <a:buNone/>
              <a:tabLst/>
              <a:defRPr/>
            </a:pP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endParaRPr lang="en-CA" dirty="0"/>
          </a:p>
        </p:txBody>
      </p:sp>
      <p:sp>
        <p:nvSpPr>
          <p:cNvPr id="28" name="Content Placeholder 2"/>
          <p:cNvSpPr>
            <a:spLocks noGrp="1"/>
          </p:cNvSpPr>
          <p:nvPr>
            <p:ph idx="16" hasCustomPrompt="1"/>
          </p:nvPr>
        </p:nvSpPr>
        <p:spPr>
          <a:xfrm>
            <a:off x="6515100" y="2175933"/>
            <a:ext cx="1871134" cy="2641600"/>
          </a:xfrm>
          <a:prstGeom prst="rect">
            <a:avLst/>
          </a:prstGeom>
        </p:spPr>
        <p:txBody>
          <a:bodyPr>
            <a:normAutofit/>
          </a:bodyPr>
          <a:lstStyle>
            <a:lvl1pPr marL="0" marR="0" indent="0" algn="l" defTabSz="914400" rtl="0" eaLnBrk="1" fontAlgn="auto" latinLnBrk="0" hangingPunct="1">
              <a:lnSpc>
                <a:spcPct val="120000"/>
              </a:lnSpc>
              <a:spcBef>
                <a:spcPts val="1000"/>
              </a:spcBef>
              <a:spcAft>
                <a:spcPts val="0"/>
              </a:spcAft>
              <a:buClr>
                <a:srgbClr val="57A0D3"/>
              </a:buClr>
              <a:buSzTx/>
              <a:buFontTx/>
              <a:buNone/>
              <a:tabLst/>
              <a:defRPr sz="1600">
                <a:solidFill>
                  <a:schemeClr val="bg1"/>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Title Header</a:t>
            </a:r>
          </a:p>
          <a:p>
            <a:pPr marL="0" marR="0" lvl="0" indent="0" algn="l" defTabSz="914400" rtl="0" eaLnBrk="1" fontAlgn="auto" latinLnBrk="0" hangingPunct="1">
              <a:lnSpc>
                <a:spcPct val="120000"/>
              </a:lnSpc>
              <a:spcBef>
                <a:spcPts val="1000"/>
              </a:spcBef>
              <a:spcAft>
                <a:spcPts val="0"/>
              </a:spcAft>
              <a:buClr>
                <a:srgbClr val="57A0D3"/>
              </a:buClr>
              <a:buSzTx/>
              <a:buFontTx/>
              <a:buNone/>
              <a:tabLst/>
              <a:defRPr/>
            </a:pPr>
            <a:r>
              <a:rPr lang="en-CA" dirty="0" err="1"/>
              <a:t>nonsed</a:t>
            </a:r>
            <a:r>
              <a:rPr lang="en-CA" dirty="0"/>
              <a:t> quid mil </a:t>
            </a:r>
            <a:r>
              <a:rPr lang="en-CA" dirty="0" err="1"/>
              <a:t>exerumquis</a:t>
            </a:r>
            <a:r>
              <a:rPr lang="en-CA" dirty="0"/>
              <a:t> </a:t>
            </a:r>
            <a:r>
              <a:rPr lang="en-CA" err="1"/>
              <a:t>eum</a:t>
            </a:r>
            <a:r>
              <a:rPr lang="en-CA"/>
              <a:t> eatiaessum nonsed quid mil exerumquis eum eatiaessum</a:t>
            </a:r>
          </a:p>
        </p:txBody>
      </p:sp>
    </p:spTree>
    <p:extLst>
      <p:ext uri="{BB962C8B-B14F-4D97-AF65-F5344CB8AC3E}">
        <p14:creationId xmlns:p14="http://schemas.microsoft.com/office/powerpoint/2010/main" val="3279937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0" y="2109255"/>
            <a:ext cx="12192000" cy="786343"/>
          </a:xfrm>
          <a:prstGeom prst="rect">
            <a:avLst/>
          </a:prstGeom>
        </p:spPr>
        <p:txBody>
          <a:bodyPr/>
          <a:lstStyle>
            <a:lvl1pPr algn="ctr">
              <a:defRPr>
                <a:solidFill>
                  <a:schemeClr val="bg1"/>
                </a:solidFill>
                <a:latin typeface="+mn-lt"/>
              </a:defRPr>
            </a:lvl1pPr>
          </a:lstStyle>
          <a:p>
            <a:r>
              <a:rPr lang="en-US" dirty="0"/>
              <a:t>Simple List Option</a:t>
            </a:r>
          </a:p>
        </p:txBody>
      </p:sp>
      <p:sp>
        <p:nvSpPr>
          <p:cNvPr id="4" name="Subtitle 2"/>
          <p:cNvSpPr>
            <a:spLocks noGrp="1"/>
          </p:cNvSpPr>
          <p:nvPr>
            <p:ph type="subTitle" idx="1" hasCustomPrompt="1"/>
          </p:nvPr>
        </p:nvSpPr>
        <p:spPr>
          <a:xfrm>
            <a:off x="0" y="1634066"/>
            <a:ext cx="12192000" cy="424390"/>
          </a:xfrm>
          <a:prstGeom prst="rect">
            <a:avLst/>
          </a:prstGeom>
        </p:spPr>
        <p:txBody>
          <a:bodyPr/>
          <a:lstStyle>
            <a:lvl1pPr marL="0" indent="0" algn="ctr">
              <a:buNone/>
              <a:defRPr sz="20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 here</a:t>
            </a:r>
          </a:p>
        </p:txBody>
      </p:sp>
      <p:sp>
        <p:nvSpPr>
          <p:cNvPr id="5" name="Content Placeholder 2"/>
          <p:cNvSpPr>
            <a:spLocks noGrp="1"/>
          </p:cNvSpPr>
          <p:nvPr>
            <p:ph idx="10" hasCustomPrompt="1"/>
          </p:nvPr>
        </p:nvSpPr>
        <p:spPr>
          <a:xfrm>
            <a:off x="0" y="2939786"/>
            <a:ext cx="12192000" cy="710406"/>
          </a:xfrm>
          <a:prstGeom prst="rect">
            <a:avLst/>
          </a:prstGeom>
        </p:spPr>
        <p:txBody>
          <a:bodyPr>
            <a:normAutofit/>
          </a:bodyPr>
          <a:lstStyle>
            <a:lvl1pPr marL="0" indent="0" algn="ctr">
              <a:lnSpc>
                <a:spcPct val="120000"/>
              </a:lnSpc>
              <a:buClr>
                <a:srgbClr val="57A0D3"/>
              </a:buClr>
              <a:buFontTx/>
              <a:buNone/>
              <a:defRPr sz="12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cxnSp>
        <p:nvCxnSpPr>
          <p:cNvPr id="7" name="Straight Connector 6"/>
          <p:cNvCxnSpPr/>
          <p:nvPr userDrawn="1"/>
        </p:nvCxnSpPr>
        <p:spPr>
          <a:xfrm>
            <a:off x="4199466" y="4385733"/>
            <a:ext cx="0" cy="2040467"/>
          </a:xfrm>
          <a:prstGeom prst="line">
            <a:avLst/>
          </a:prstGeom>
          <a:ln>
            <a:solidFill>
              <a:srgbClr val="C5C5C5"/>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8153400" y="4385733"/>
            <a:ext cx="0" cy="2040467"/>
          </a:xfrm>
          <a:prstGeom prst="line">
            <a:avLst/>
          </a:prstGeom>
          <a:ln>
            <a:solidFill>
              <a:srgbClr val="C5C5C5"/>
            </a:solidFill>
          </a:ln>
        </p:spPr>
        <p:style>
          <a:lnRef idx="1">
            <a:schemeClr val="dk1"/>
          </a:lnRef>
          <a:fillRef idx="0">
            <a:schemeClr val="dk1"/>
          </a:fillRef>
          <a:effectRef idx="0">
            <a:schemeClr val="dk1"/>
          </a:effectRef>
          <a:fontRef idx="minor">
            <a:schemeClr val="tx1"/>
          </a:fontRef>
        </p:style>
      </p:cxnSp>
      <p:sp>
        <p:nvSpPr>
          <p:cNvPr id="9" name="Content Placeholder 2"/>
          <p:cNvSpPr>
            <a:spLocks noGrp="1"/>
          </p:cNvSpPr>
          <p:nvPr>
            <p:ph idx="11" hasCustomPrompt="1"/>
          </p:nvPr>
        </p:nvSpPr>
        <p:spPr>
          <a:xfrm>
            <a:off x="643466"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0" name="Content Placeholder 2"/>
          <p:cNvSpPr>
            <a:spLocks noGrp="1"/>
          </p:cNvSpPr>
          <p:nvPr>
            <p:ph idx="13" hasCustomPrompt="1"/>
          </p:nvPr>
        </p:nvSpPr>
        <p:spPr>
          <a:xfrm>
            <a:off x="643466"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45% </a:t>
            </a:r>
          </a:p>
        </p:txBody>
      </p:sp>
      <p:sp>
        <p:nvSpPr>
          <p:cNvPr id="11" name="Content Placeholder 2"/>
          <p:cNvSpPr>
            <a:spLocks noGrp="1"/>
          </p:cNvSpPr>
          <p:nvPr>
            <p:ph idx="14" hasCustomPrompt="1"/>
          </p:nvPr>
        </p:nvSpPr>
        <p:spPr>
          <a:xfrm>
            <a:off x="4546599"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2" name="Content Placeholder 2"/>
          <p:cNvSpPr>
            <a:spLocks noGrp="1"/>
          </p:cNvSpPr>
          <p:nvPr>
            <p:ph idx="15" hasCustomPrompt="1"/>
          </p:nvPr>
        </p:nvSpPr>
        <p:spPr>
          <a:xfrm>
            <a:off x="4546599"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25% </a:t>
            </a:r>
          </a:p>
        </p:txBody>
      </p:sp>
      <p:sp>
        <p:nvSpPr>
          <p:cNvPr id="13" name="Content Placeholder 2"/>
          <p:cNvSpPr>
            <a:spLocks noGrp="1"/>
          </p:cNvSpPr>
          <p:nvPr>
            <p:ph idx="16" hasCustomPrompt="1"/>
          </p:nvPr>
        </p:nvSpPr>
        <p:spPr>
          <a:xfrm>
            <a:off x="8500532"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4" name="Content Placeholder 2"/>
          <p:cNvSpPr>
            <a:spLocks noGrp="1"/>
          </p:cNvSpPr>
          <p:nvPr>
            <p:ph idx="17" hasCustomPrompt="1"/>
          </p:nvPr>
        </p:nvSpPr>
        <p:spPr>
          <a:xfrm>
            <a:off x="8500532"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79% </a:t>
            </a:r>
          </a:p>
        </p:txBody>
      </p:sp>
    </p:spTree>
    <p:extLst>
      <p:ext uri="{BB962C8B-B14F-4D97-AF65-F5344CB8AC3E}">
        <p14:creationId xmlns:p14="http://schemas.microsoft.com/office/powerpoint/2010/main" val="269391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Content Placeholder 2"/>
          <p:cNvSpPr>
            <a:spLocks noGrp="1"/>
          </p:cNvSpPr>
          <p:nvPr>
            <p:ph idx="11" hasCustomPrompt="1"/>
          </p:nvPr>
        </p:nvSpPr>
        <p:spPr>
          <a:xfrm>
            <a:off x="550334" y="4673599"/>
            <a:ext cx="2184401" cy="1210735"/>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endParaRPr lang="en-CA" dirty="0"/>
          </a:p>
        </p:txBody>
      </p:sp>
      <p:sp>
        <p:nvSpPr>
          <p:cNvPr id="10" name="Content Placeholder 2"/>
          <p:cNvSpPr>
            <a:spLocks noGrp="1"/>
          </p:cNvSpPr>
          <p:nvPr>
            <p:ph idx="12" hasCustomPrompt="1"/>
          </p:nvPr>
        </p:nvSpPr>
        <p:spPr>
          <a:xfrm>
            <a:off x="3539067" y="4673599"/>
            <a:ext cx="2184401" cy="1210735"/>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endParaRPr lang="en-CA" dirty="0"/>
          </a:p>
        </p:txBody>
      </p:sp>
      <p:sp>
        <p:nvSpPr>
          <p:cNvPr id="15" name="Content Placeholder 2"/>
          <p:cNvSpPr>
            <a:spLocks noGrp="1"/>
          </p:cNvSpPr>
          <p:nvPr>
            <p:ph idx="13" hasCustomPrompt="1"/>
          </p:nvPr>
        </p:nvSpPr>
        <p:spPr>
          <a:xfrm>
            <a:off x="6574367" y="4673599"/>
            <a:ext cx="2184401" cy="1210735"/>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endParaRPr lang="en-CA" dirty="0"/>
          </a:p>
        </p:txBody>
      </p:sp>
      <p:sp>
        <p:nvSpPr>
          <p:cNvPr id="16" name="Content Placeholder 2"/>
          <p:cNvSpPr>
            <a:spLocks noGrp="1"/>
          </p:cNvSpPr>
          <p:nvPr>
            <p:ph idx="14" hasCustomPrompt="1"/>
          </p:nvPr>
        </p:nvSpPr>
        <p:spPr>
          <a:xfrm>
            <a:off x="9609667" y="4673600"/>
            <a:ext cx="2184401" cy="1210734"/>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endParaRPr lang="en-CA" dirty="0"/>
          </a:p>
        </p:txBody>
      </p:sp>
      <p:sp>
        <p:nvSpPr>
          <p:cNvPr id="9" name="Title 1"/>
          <p:cNvSpPr>
            <a:spLocks noGrp="1"/>
          </p:cNvSpPr>
          <p:nvPr>
            <p:ph type="ctrTitle" hasCustomPrompt="1"/>
          </p:nvPr>
        </p:nvSpPr>
        <p:spPr>
          <a:xfrm>
            <a:off x="507999" y="359293"/>
            <a:ext cx="8382002"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1" name="Subtitle 2"/>
          <p:cNvSpPr>
            <a:spLocks noGrp="1"/>
          </p:cNvSpPr>
          <p:nvPr>
            <p:ph type="subTitle" idx="1" hasCustomPrompt="1"/>
          </p:nvPr>
        </p:nvSpPr>
        <p:spPr>
          <a:xfrm>
            <a:off x="507999" y="1199342"/>
            <a:ext cx="8195734" cy="523084"/>
          </a:xfrm>
          <a:prstGeom prst="rect">
            <a:avLst/>
          </a:prstGeom>
        </p:spPr>
        <p:txBody>
          <a:bodyPr/>
          <a:lstStyle>
            <a:lvl1pPr marL="0" indent="0" algn="l">
              <a:buNone/>
              <a:defRPr sz="2400">
                <a:solidFill>
                  <a:srgbClr val="4DBFA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Tree>
    <p:extLst>
      <p:ext uri="{BB962C8B-B14F-4D97-AF65-F5344CB8AC3E}">
        <p14:creationId xmlns:p14="http://schemas.microsoft.com/office/powerpoint/2010/main" val="1882895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0" y="2109255"/>
            <a:ext cx="12192000" cy="786343"/>
          </a:xfrm>
          <a:prstGeom prst="rect">
            <a:avLst/>
          </a:prstGeom>
        </p:spPr>
        <p:txBody>
          <a:bodyPr/>
          <a:lstStyle>
            <a:lvl1pPr algn="ctr">
              <a:defRPr>
                <a:solidFill>
                  <a:schemeClr val="bg1"/>
                </a:solidFill>
                <a:latin typeface="+mn-lt"/>
              </a:defRPr>
            </a:lvl1pPr>
          </a:lstStyle>
          <a:p>
            <a:r>
              <a:rPr lang="en-US" dirty="0"/>
              <a:t>Simple List Option 2</a:t>
            </a:r>
          </a:p>
        </p:txBody>
      </p:sp>
      <p:sp>
        <p:nvSpPr>
          <p:cNvPr id="4" name="Subtitle 2"/>
          <p:cNvSpPr>
            <a:spLocks noGrp="1"/>
          </p:cNvSpPr>
          <p:nvPr>
            <p:ph type="subTitle" idx="1" hasCustomPrompt="1"/>
          </p:nvPr>
        </p:nvSpPr>
        <p:spPr>
          <a:xfrm>
            <a:off x="0" y="1634066"/>
            <a:ext cx="12192000" cy="424390"/>
          </a:xfrm>
          <a:prstGeom prst="rect">
            <a:avLst/>
          </a:prstGeom>
        </p:spPr>
        <p:txBody>
          <a:bodyPr/>
          <a:lstStyle>
            <a:lvl1pPr marL="0" indent="0" algn="ctr">
              <a:buNone/>
              <a:defRPr sz="20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 here</a:t>
            </a:r>
          </a:p>
        </p:txBody>
      </p:sp>
      <p:sp>
        <p:nvSpPr>
          <p:cNvPr id="5" name="Content Placeholder 2"/>
          <p:cNvSpPr>
            <a:spLocks noGrp="1"/>
          </p:cNvSpPr>
          <p:nvPr>
            <p:ph idx="10" hasCustomPrompt="1"/>
          </p:nvPr>
        </p:nvSpPr>
        <p:spPr>
          <a:xfrm>
            <a:off x="0" y="2939786"/>
            <a:ext cx="12192000" cy="710406"/>
          </a:xfrm>
          <a:prstGeom prst="rect">
            <a:avLst/>
          </a:prstGeom>
        </p:spPr>
        <p:txBody>
          <a:bodyPr>
            <a:normAutofit/>
          </a:bodyPr>
          <a:lstStyle>
            <a:lvl1pPr marL="0" indent="0" algn="ctr">
              <a:lnSpc>
                <a:spcPct val="120000"/>
              </a:lnSpc>
              <a:buClr>
                <a:srgbClr val="57A0D3"/>
              </a:buClr>
              <a:buFontTx/>
              <a:buNone/>
              <a:defRPr sz="12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cxnSp>
        <p:nvCxnSpPr>
          <p:cNvPr id="7" name="Straight Connector 6"/>
          <p:cNvCxnSpPr/>
          <p:nvPr userDrawn="1"/>
        </p:nvCxnSpPr>
        <p:spPr>
          <a:xfrm>
            <a:off x="4199466" y="4385733"/>
            <a:ext cx="0" cy="2040467"/>
          </a:xfrm>
          <a:prstGeom prst="line">
            <a:avLst/>
          </a:prstGeom>
          <a:ln>
            <a:solidFill>
              <a:srgbClr val="C5C5C5"/>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8153400" y="4385733"/>
            <a:ext cx="0" cy="2040467"/>
          </a:xfrm>
          <a:prstGeom prst="line">
            <a:avLst/>
          </a:prstGeom>
          <a:ln>
            <a:solidFill>
              <a:srgbClr val="C5C5C5"/>
            </a:solidFill>
          </a:ln>
        </p:spPr>
        <p:style>
          <a:lnRef idx="1">
            <a:schemeClr val="dk1"/>
          </a:lnRef>
          <a:fillRef idx="0">
            <a:schemeClr val="dk1"/>
          </a:fillRef>
          <a:effectRef idx="0">
            <a:schemeClr val="dk1"/>
          </a:effectRef>
          <a:fontRef idx="minor">
            <a:schemeClr val="tx1"/>
          </a:fontRef>
        </p:style>
      </p:cxnSp>
      <p:sp>
        <p:nvSpPr>
          <p:cNvPr id="9" name="Content Placeholder 2"/>
          <p:cNvSpPr>
            <a:spLocks noGrp="1"/>
          </p:cNvSpPr>
          <p:nvPr>
            <p:ph idx="11" hasCustomPrompt="1"/>
          </p:nvPr>
        </p:nvSpPr>
        <p:spPr>
          <a:xfrm>
            <a:off x="643466"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0" name="Content Placeholder 2"/>
          <p:cNvSpPr>
            <a:spLocks noGrp="1"/>
          </p:cNvSpPr>
          <p:nvPr>
            <p:ph idx="13" hasCustomPrompt="1"/>
          </p:nvPr>
        </p:nvSpPr>
        <p:spPr>
          <a:xfrm>
            <a:off x="643466"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45% </a:t>
            </a:r>
          </a:p>
        </p:txBody>
      </p:sp>
      <p:sp>
        <p:nvSpPr>
          <p:cNvPr id="11" name="Content Placeholder 2"/>
          <p:cNvSpPr>
            <a:spLocks noGrp="1"/>
          </p:cNvSpPr>
          <p:nvPr>
            <p:ph idx="14" hasCustomPrompt="1"/>
          </p:nvPr>
        </p:nvSpPr>
        <p:spPr>
          <a:xfrm>
            <a:off x="4546599"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2" name="Content Placeholder 2"/>
          <p:cNvSpPr>
            <a:spLocks noGrp="1"/>
          </p:cNvSpPr>
          <p:nvPr>
            <p:ph idx="15" hasCustomPrompt="1"/>
          </p:nvPr>
        </p:nvSpPr>
        <p:spPr>
          <a:xfrm>
            <a:off x="4546599"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25% </a:t>
            </a:r>
          </a:p>
        </p:txBody>
      </p:sp>
      <p:sp>
        <p:nvSpPr>
          <p:cNvPr id="13" name="Content Placeholder 2"/>
          <p:cNvSpPr>
            <a:spLocks noGrp="1"/>
          </p:cNvSpPr>
          <p:nvPr>
            <p:ph idx="16" hasCustomPrompt="1"/>
          </p:nvPr>
        </p:nvSpPr>
        <p:spPr>
          <a:xfrm>
            <a:off x="8500532" y="5181600"/>
            <a:ext cx="3259667" cy="1159933"/>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r>
              <a:rPr lang="en-CA" dirty="0"/>
              <a:t> </a:t>
            </a:r>
            <a:r>
              <a:rPr lang="en-CA" dirty="0" err="1"/>
              <a:t>eatiam</a:t>
            </a:r>
            <a:endParaRPr lang="en-CA" dirty="0"/>
          </a:p>
        </p:txBody>
      </p:sp>
      <p:sp>
        <p:nvSpPr>
          <p:cNvPr id="14" name="Content Placeholder 2"/>
          <p:cNvSpPr>
            <a:spLocks noGrp="1"/>
          </p:cNvSpPr>
          <p:nvPr>
            <p:ph idx="17" hasCustomPrompt="1"/>
          </p:nvPr>
        </p:nvSpPr>
        <p:spPr>
          <a:xfrm>
            <a:off x="8500532" y="4250266"/>
            <a:ext cx="3259667" cy="752938"/>
          </a:xfrm>
          <a:prstGeom prst="rect">
            <a:avLst/>
          </a:prstGeom>
        </p:spPr>
        <p:txBody>
          <a:bodyPr>
            <a:noAutofit/>
          </a:bodyPr>
          <a:lstStyle>
            <a:lvl1pPr marL="0" indent="0">
              <a:lnSpc>
                <a:spcPct val="120000"/>
              </a:lnSpc>
              <a:buClr>
                <a:srgbClr val="57A0D3"/>
              </a:buClr>
              <a:buFontTx/>
              <a:buNone/>
              <a:defRPr sz="5400" baseline="0">
                <a:solidFill>
                  <a:srgbClr val="62656A"/>
                </a:solidFill>
                <a:latin typeface="Segoe UI Semibold" panose="020B0702040204020203" pitchFamily="34" charset="0"/>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79% </a:t>
            </a:r>
          </a:p>
        </p:txBody>
      </p:sp>
    </p:spTree>
    <p:extLst>
      <p:ext uri="{BB962C8B-B14F-4D97-AF65-F5344CB8AC3E}">
        <p14:creationId xmlns:p14="http://schemas.microsoft.com/office/powerpoint/2010/main" val="2291320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ontent Placeholder 2"/>
          <p:cNvSpPr>
            <a:spLocks noGrp="1"/>
          </p:cNvSpPr>
          <p:nvPr>
            <p:ph idx="10" hasCustomPrompt="1"/>
          </p:nvPr>
        </p:nvSpPr>
        <p:spPr>
          <a:xfrm>
            <a:off x="3572933" y="2692401"/>
            <a:ext cx="5139268" cy="1276614"/>
          </a:xfrm>
          <a:prstGeom prst="rect">
            <a:avLst/>
          </a:prstGeom>
        </p:spPr>
        <p:txBody>
          <a:bodyPr>
            <a:noAutofit/>
          </a:bodyPr>
          <a:lstStyle>
            <a:lvl1pPr marL="0" indent="0" algn="ctr">
              <a:lnSpc>
                <a:spcPct val="120000"/>
              </a:lnSpc>
              <a:buClr>
                <a:srgbClr val="57A0D3"/>
              </a:buClr>
              <a:buFontTx/>
              <a:buNone/>
              <a:defRPr sz="14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sp>
        <p:nvSpPr>
          <p:cNvPr id="15" name="Content Placeholder 2"/>
          <p:cNvSpPr>
            <a:spLocks noGrp="1"/>
          </p:cNvSpPr>
          <p:nvPr>
            <p:ph idx="11" hasCustomPrompt="1"/>
          </p:nvPr>
        </p:nvSpPr>
        <p:spPr>
          <a:xfrm>
            <a:off x="550333" y="5291668"/>
            <a:ext cx="5274734" cy="694266"/>
          </a:xfrm>
          <a:prstGeom prst="rect">
            <a:avLst/>
          </a:prstGeom>
        </p:spPr>
        <p:txBody>
          <a:bodyPr>
            <a:normAutofit/>
          </a:bodyPr>
          <a:lstStyle>
            <a:lvl1pPr marL="0" indent="0">
              <a:lnSpc>
                <a:spcPct val="120000"/>
              </a:lnSpc>
              <a:buClr>
                <a:srgbClr val="57A0D3"/>
              </a:buClr>
              <a:buFontTx/>
              <a:buNone/>
              <a:defRPr sz="105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endParaRPr lang="en-CA" dirty="0"/>
          </a:p>
        </p:txBody>
      </p:sp>
      <p:sp>
        <p:nvSpPr>
          <p:cNvPr id="16" name="Content Placeholder 2"/>
          <p:cNvSpPr>
            <a:spLocks noGrp="1"/>
          </p:cNvSpPr>
          <p:nvPr>
            <p:ph idx="12" hasCustomPrompt="1"/>
          </p:nvPr>
        </p:nvSpPr>
        <p:spPr>
          <a:xfrm>
            <a:off x="6476999" y="5291668"/>
            <a:ext cx="5274734" cy="694266"/>
          </a:xfrm>
          <a:prstGeom prst="rect">
            <a:avLst/>
          </a:prstGeom>
        </p:spPr>
        <p:txBody>
          <a:bodyPr>
            <a:normAutofit/>
          </a:bodyPr>
          <a:lstStyle>
            <a:lvl1pPr marL="0" indent="0">
              <a:lnSpc>
                <a:spcPct val="120000"/>
              </a:lnSpc>
              <a:buClr>
                <a:srgbClr val="57A0D3"/>
              </a:buClr>
              <a:buFontTx/>
              <a:buNone/>
              <a:defRPr sz="105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r>
              <a:rPr lang="en-CA" dirty="0"/>
              <a:t> </a:t>
            </a:r>
            <a:r>
              <a:rPr lang="en-CA" dirty="0" err="1"/>
              <a:t>temporemolut</a:t>
            </a:r>
            <a:r>
              <a:rPr lang="en-CA" dirty="0"/>
              <a:t> </a:t>
            </a:r>
            <a:r>
              <a:rPr lang="en-CA" dirty="0" err="1"/>
              <a:t>magnimus</a:t>
            </a:r>
            <a:r>
              <a:rPr lang="en-CA" dirty="0"/>
              <a:t> </a:t>
            </a:r>
            <a:r>
              <a:rPr lang="en-CA" dirty="0" err="1"/>
              <a:t>pos</a:t>
            </a:r>
            <a:r>
              <a:rPr lang="en-CA" dirty="0"/>
              <a:t> qui </a:t>
            </a:r>
            <a:r>
              <a:rPr lang="en-CA" dirty="0" err="1"/>
              <a:t>dit</a:t>
            </a:r>
            <a:r>
              <a:rPr lang="en-CA" dirty="0"/>
              <a:t> pa </a:t>
            </a:r>
            <a:r>
              <a:rPr lang="en-CA" dirty="0" err="1"/>
              <a:t>dollest</a:t>
            </a:r>
            <a:r>
              <a:rPr lang="en-CA" dirty="0"/>
              <a:t>, </a:t>
            </a:r>
            <a:r>
              <a:rPr lang="en-CA" dirty="0" err="1"/>
              <a:t>unt</a:t>
            </a:r>
            <a:r>
              <a:rPr lang="en-CA" dirty="0"/>
              <a:t> </a:t>
            </a:r>
            <a:r>
              <a:rPr lang="en-CA" dirty="0" err="1"/>
              <a:t>faccus</a:t>
            </a:r>
            <a:endParaRPr lang="en-CA" dirty="0"/>
          </a:p>
        </p:txBody>
      </p:sp>
      <p:sp>
        <p:nvSpPr>
          <p:cNvPr id="23" name="Title 1"/>
          <p:cNvSpPr>
            <a:spLocks noGrp="1"/>
          </p:cNvSpPr>
          <p:nvPr>
            <p:ph type="ctrTitle" hasCustomPrompt="1"/>
          </p:nvPr>
        </p:nvSpPr>
        <p:spPr>
          <a:xfrm>
            <a:off x="507998" y="448735"/>
            <a:ext cx="11125201"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24" name="Subtitle 2"/>
          <p:cNvSpPr>
            <a:spLocks noGrp="1"/>
          </p:cNvSpPr>
          <p:nvPr>
            <p:ph type="subTitle" idx="1" hasCustomPrompt="1"/>
          </p:nvPr>
        </p:nvSpPr>
        <p:spPr>
          <a:xfrm>
            <a:off x="507999" y="1288784"/>
            <a:ext cx="11125200"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Tree>
    <p:extLst>
      <p:ext uri="{BB962C8B-B14F-4D97-AF65-F5344CB8AC3E}">
        <p14:creationId xmlns:p14="http://schemas.microsoft.com/office/powerpoint/2010/main" val="3186782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6600" y="651934"/>
            <a:ext cx="3462866" cy="1532466"/>
          </a:xfrm>
          <a:prstGeom prst="rect">
            <a:avLst/>
          </a:prstGeom>
        </p:spPr>
        <p:txBody>
          <a:bodyPr/>
          <a:lstStyle>
            <a:lvl1pPr algn="ctr">
              <a:defRPr>
                <a:solidFill>
                  <a:schemeClr val="bg1"/>
                </a:solidFill>
                <a:latin typeface="+mn-lt"/>
              </a:defRPr>
            </a:lvl1pPr>
          </a:lstStyle>
          <a:p>
            <a:r>
              <a:rPr lang="en-US" dirty="0"/>
              <a:t>Simple List Option 2</a:t>
            </a:r>
          </a:p>
        </p:txBody>
      </p:sp>
      <p:sp>
        <p:nvSpPr>
          <p:cNvPr id="5" name="Content Placeholder 2"/>
          <p:cNvSpPr>
            <a:spLocks noGrp="1"/>
          </p:cNvSpPr>
          <p:nvPr>
            <p:ph idx="10" hasCustomPrompt="1"/>
          </p:nvPr>
        </p:nvSpPr>
        <p:spPr>
          <a:xfrm>
            <a:off x="990600" y="2184399"/>
            <a:ext cx="3073400" cy="2142068"/>
          </a:xfrm>
          <a:prstGeom prst="rect">
            <a:avLst/>
          </a:prstGeom>
        </p:spPr>
        <p:txBody>
          <a:bodyPr>
            <a:normAutofit/>
          </a:bodyPr>
          <a:lstStyle>
            <a:lvl1pPr marL="0" indent="0" algn="ctr">
              <a:lnSpc>
                <a:spcPct val="120000"/>
              </a:lnSpc>
              <a:buClr>
                <a:srgbClr val="57A0D3"/>
              </a:buClr>
              <a:buFontTx/>
              <a:buNone/>
              <a:defRPr sz="1200" baseline="0">
                <a:solidFill>
                  <a:schemeClr val="bg1"/>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sp>
        <p:nvSpPr>
          <p:cNvPr id="9" name="Content Placeholder 2"/>
          <p:cNvSpPr>
            <a:spLocks noGrp="1"/>
          </p:cNvSpPr>
          <p:nvPr>
            <p:ph idx="11" hasCustomPrompt="1"/>
          </p:nvPr>
        </p:nvSpPr>
        <p:spPr>
          <a:xfrm>
            <a:off x="643466" y="5288328"/>
            <a:ext cx="3259667" cy="672205"/>
          </a:xfrm>
          <a:prstGeom prst="rect">
            <a:avLst/>
          </a:prstGeom>
        </p:spPr>
        <p:txBody>
          <a:bodyPr>
            <a:normAutofit/>
          </a:bodyPr>
          <a:lstStyle>
            <a:lvl1pPr marL="0" indent="0">
              <a:lnSpc>
                <a:spcPct val="120000"/>
              </a:lnSpc>
              <a:buClr>
                <a:srgbClr val="57A0D3"/>
              </a:buClr>
              <a:buFontTx/>
              <a:buNone/>
              <a:defRPr sz="1200">
                <a:solidFill>
                  <a:srgbClr val="62656A"/>
                </a:solidFill>
                <a:latin typeface="+mn-lt"/>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endParaRPr lang="en-CA" dirty="0"/>
          </a:p>
        </p:txBody>
      </p:sp>
      <p:sp>
        <p:nvSpPr>
          <p:cNvPr id="10" name="Content Placeholder 2"/>
          <p:cNvSpPr>
            <a:spLocks noGrp="1"/>
          </p:cNvSpPr>
          <p:nvPr>
            <p:ph idx="13" hasCustomPrompt="1"/>
          </p:nvPr>
        </p:nvSpPr>
        <p:spPr>
          <a:xfrm>
            <a:off x="643466" y="4780326"/>
            <a:ext cx="3259667" cy="752938"/>
          </a:xfrm>
          <a:prstGeom prst="rect">
            <a:avLst/>
          </a:prstGeom>
        </p:spPr>
        <p:txBody>
          <a:bodyPr>
            <a:noAutofit/>
          </a:bodyPr>
          <a:lstStyle>
            <a:lvl1pPr marL="0" indent="0" algn="ctr">
              <a:lnSpc>
                <a:spcPct val="120000"/>
              </a:lnSpc>
              <a:buClr>
                <a:srgbClr val="57A0D3"/>
              </a:buClr>
              <a:buFontTx/>
              <a:buNone/>
              <a:defRPr sz="2400" baseline="0">
                <a:solidFill>
                  <a:srgbClr val="608BB1"/>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
        <p:nvSpPr>
          <p:cNvPr id="15" name="Content Placeholder 2"/>
          <p:cNvSpPr>
            <a:spLocks noGrp="1"/>
          </p:cNvSpPr>
          <p:nvPr>
            <p:ph idx="14" hasCustomPrompt="1"/>
          </p:nvPr>
        </p:nvSpPr>
        <p:spPr>
          <a:xfrm>
            <a:off x="4546599" y="5288328"/>
            <a:ext cx="3259667" cy="672205"/>
          </a:xfrm>
          <a:prstGeom prst="rect">
            <a:avLst/>
          </a:prstGeom>
        </p:spPr>
        <p:txBody>
          <a:bodyPr>
            <a:normAutofit/>
          </a:bodyPr>
          <a:lstStyle>
            <a:lvl1pPr marL="0" indent="0">
              <a:lnSpc>
                <a:spcPct val="120000"/>
              </a:lnSpc>
              <a:buClr>
                <a:srgbClr val="57A0D3"/>
              </a:buClr>
              <a:buFontTx/>
              <a:buNone/>
              <a:defRPr sz="1200">
                <a:solidFill>
                  <a:srgbClr val="62656A"/>
                </a:solidFill>
                <a:latin typeface="+mn-lt"/>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endParaRPr lang="en-CA" dirty="0"/>
          </a:p>
        </p:txBody>
      </p:sp>
      <p:sp>
        <p:nvSpPr>
          <p:cNvPr id="16" name="Content Placeholder 2"/>
          <p:cNvSpPr>
            <a:spLocks noGrp="1"/>
          </p:cNvSpPr>
          <p:nvPr>
            <p:ph idx="15" hasCustomPrompt="1"/>
          </p:nvPr>
        </p:nvSpPr>
        <p:spPr>
          <a:xfrm>
            <a:off x="4546599" y="4780326"/>
            <a:ext cx="3259667" cy="752938"/>
          </a:xfrm>
          <a:prstGeom prst="rect">
            <a:avLst/>
          </a:prstGeom>
        </p:spPr>
        <p:txBody>
          <a:bodyPr>
            <a:noAutofit/>
          </a:bodyPr>
          <a:lstStyle>
            <a:lvl1pPr marL="0" indent="0" algn="ctr">
              <a:lnSpc>
                <a:spcPct val="120000"/>
              </a:lnSpc>
              <a:buClr>
                <a:srgbClr val="57A0D3"/>
              </a:buClr>
              <a:buFontTx/>
              <a:buNone/>
              <a:defRPr sz="2400" baseline="0">
                <a:solidFill>
                  <a:srgbClr val="608BB1"/>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
        <p:nvSpPr>
          <p:cNvPr id="17" name="Content Placeholder 2"/>
          <p:cNvSpPr>
            <a:spLocks noGrp="1"/>
          </p:cNvSpPr>
          <p:nvPr>
            <p:ph idx="16" hasCustomPrompt="1"/>
          </p:nvPr>
        </p:nvSpPr>
        <p:spPr>
          <a:xfrm>
            <a:off x="8369299" y="5288328"/>
            <a:ext cx="3259667" cy="672205"/>
          </a:xfrm>
          <a:prstGeom prst="rect">
            <a:avLst/>
          </a:prstGeom>
        </p:spPr>
        <p:txBody>
          <a:bodyPr>
            <a:normAutofit/>
          </a:bodyPr>
          <a:lstStyle>
            <a:lvl1pPr marL="0" indent="0">
              <a:lnSpc>
                <a:spcPct val="120000"/>
              </a:lnSpc>
              <a:buClr>
                <a:srgbClr val="57A0D3"/>
              </a:buClr>
              <a:buFontTx/>
              <a:buNone/>
              <a:defRPr sz="1200">
                <a:solidFill>
                  <a:srgbClr val="62656A"/>
                </a:solidFill>
                <a:latin typeface="+mn-lt"/>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Experchil</a:t>
            </a:r>
            <a:r>
              <a:rPr lang="en-CA" dirty="0"/>
              <a:t> mi, </a:t>
            </a:r>
            <a:r>
              <a:rPr lang="en-CA" dirty="0" err="1"/>
              <a:t>nonsed</a:t>
            </a:r>
            <a:r>
              <a:rPr lang="en-CA" dirty="0"/>
              <a:t> quid mil </a:t>
            </a:r>
            <a:r>
              <a:rPr lang="en-CA" dirty="0" err="1"/>
              <a:t>exerumquis</a:t>
            </a:r>
            <a:r>
              <a:rPr lang="en-CA" dirty="0"/>
              <a:t> </a:t>
            </a:r>
            <a:r>
              <a:rPr lang="en-CA" dirty="0" err="1"/>
              <a:t>eum</a:t>
            </a:r>
            <a:r>
              <a:rPr lang="en-CA" dirty="0"/>
              <a:t> </a:t>
            </a:r>
            <a:r>
              <a:rPr lang="en-CA" dirty="0" err="1"/>
              <a:t>eatiaessum</a:t>
            </a:r>
            <a:r>
              <a:rPr lang="en-CA" dirty="0"/>
              <a:t> </a:t>
            </a:r>
            <a:r>
              <a:rPr lang="en-CA" dirty="0" err="1"/>
              <a:t>faccus</a:t>
            </a:r>
            <a:r>
              <a:rPr lang="en-CA" dirty="0"/>
              <a:t> </a:t>
            </a:r>
            <a:r>
              <a:rPr lang="en-CA" dirty="0" err="1"/>
              <a:t>aut</a:t>
            </a:r>
            <a:r>
              <a:rPr lang="en-CA" dirty="0"/>
              <a:t> la </a:t>
            </a:r>
            <a:r>
              <a:rPr lang="en-CA" dirty="0" err="1"/>
              <a:t>sunt</a:t>
            </a:r>
            <a:r>
              <a:rPr lang="en-CA" dirty="0"/>
              <a:t> et qui </a:t>
            </a:r>
            <a:r>
              <a:rPr lang="en-CA" dirty="0" err="1"/>
              <a:t>odi</a:t>
            </a:r>
            <a:endParaRPr lang="en-CA" dirty="0"/>
          </a:p>
        </p:txBody>
      </p:sp>
      <p:sp>
        <p:nvSpPr>
          <p:cNvPr id="18" name="Content Placeholder 2"/>
          <p:cNvSpPr>
            <a:spLocks noGrp="1"/>
          </p:cNvSpPr>
          <p:nvPr>
            <p:ph idx="17" hasCustomPrompt="1"/>
          </p:nvPr>
        </p:nvSpPr>
        <p:spPr>
          <a:xfrm>
            <a:off x="8369299" y="4780326"/>
            <a:ext cx="3259667" cy="752938"/>
          </a:xfrm>
          <a:prstGeom prst="rect">
            <a:avLst/>
          </a:prstGeom>
        </p:spPr>
        <p:txBody>
          <a:bodyPr>
            <a:noAutofit/>
          </a:bodyPr>
          <a:lstStyle>
            <a:lvl1pPr marL="0" indent="0" algn="ctr">
              <a:lnSpc>
                <a:spcPct val="120000"/>
              </a:lnSpc>
              <a:buClr>
                <a:srgbClr val="57A0D3"/>
              </a:buClr>
              <a:buFontTx/>
              <a:buNone/>
              <a:defRPr sz="2400" baseline="0">
                <a:solidFill>
                  <a:srgbClr val="608BB1"/>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Tree>
    <p:extLst>
      <p:ext uri="{BB962C8B-B14F-4D97-AF65-F5344CB8AC3E}">
        <p14:creationId xmlns:p14="http://schemas.microsoft.com/office/powerpoint/2010/main" val="1587250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183034" y="552897"/>
            <a:ext cx="3462866" cy="1532466"/>
          </a:xfrm>
          <a:prstGeom prst="rect">
            <a:avLst/>
          </a:prstGeom>
        </p:spPr>
        <p:txBody>
          <a:bodyPr/>
          <a:lstStyle>
            <a:lvl1pPr algn="ctr">
              <a:defRPr>
                <a:solidFill>
                  <a:schemeClr val="bg1"/>
                </a:solidFill>
                <a:latin typeface="+mn-lt"/>
              </a:defRPr>
            </a:lvl1pPr>
          </a:lstStyle>
          <a:p>
            <a:r>
              <a:rPr lang="en-US" dirty="0"/>
              <a:t>Simple List Option</a:t>
            </a:r>
          </a:p>
        </p:txBody>
      </p:sp>
      <p:sp>
        <p:nvSpPr>
          <p:cNvPr id="5" name="Content Placeholder 2"/>
          <p:cNvSpPr>
            <a:spLocks noGrp="1"/>
          </p:cNvSpPr>
          <p:nvPr>
            <p:ph idx="10" hasCustomPrompt="1"/>
          </p:nvPr>
        </p:nvSpPr>
        <p:spPr>
          <a:xfrm>
            <a:off x="8183034" y="2085362"/>
            <a:ext cx="3462866" cy="1809305"/>
          </a:xfrm>
          <a:prstGeom prst="rect">
            <a:avLst/>
          </a:prstGeom>
        </p:spPr>
        <p:txBody>
          <a:bodyPr>
            <a:normAutofit/>
          </a:bodyPr>
          <a:lstStyle>
            <a:lvl1pPr marL="0" indent="0" algn="ctr">
              <a:lnSpc>
                <a:spcPct val="120000"/>
              </a:lnSpc>
              <a:buClr>
                <a:srgbClr val="57A0D3"/>
              </a:buClr>
              <a:buFontTx/>
              <a:buNone/>
              <a:defRPr sz="1200" baseline="0">
                <a:solidFill>
                  <a:schemeClr val="bg1"/>
                </a:solidFill>
                <a:latin typeface="Segoe UI" panose="020B0502040204020203" pitchFamily="34" charset="0"/>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sp>
        <p:nvSpPr>
          <p:cNvPr id="13" name="Subtitle 2"/>
          <p:cNvSpPr>
            <a:spLocks noGrp="1"/>
          </p:cNvSpPr>
          <p:nvPr>
            <p:ph type="subTitle" idx="1" hasCustomPrompt="1"/>
          </p:nvPr>
        </p:nvSpPr>
        <p:spPr>
          <a:xfrm>
            <a:off x="507999" y="5759182"/>
            <a:ext cx="11137900" cy="523084"/>
          </a:xfrm>
          <a:prstGeom prst="rect">
            <a:avLst/>
          </a:prstGeom>
        </p:spPr>
        <p:txBody>
          <a:bodyPr/>
          <a:lstStyle>
            <a:lvl1pPr marL="0" indent="0" algn="l">
              <a:buNone/>
              <a:defRPr sz="24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 here</a:t>
            </a:r>
            <a:endParaRPr lang="en-CA" dirty="0"/>
          </a:p>
        </p:txBody>
      </p:sp>
    </p:spTree>
    <p:extLst>
      <p:ext uri="{BB962C8B-B14F-4D97-AF65-F5344CB8AC3E}">
        <p14:creationId xmlns:p14="http://schemas.microsoft.com/office/powerpoint/2010/main" val="1729039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3834" y="552897"/>
            <a:ext cx="3462866" cy="1532466"/>
          </a:xfrm>
          <a:prstGeom prst="rect">
            <a:avLst/>
          </a:prstGeom>
        </p:spPr>
        <p:txBody>
          <a:bodyPr/>
          <a:lstStyle>
            <a:lvl1pPr algn="ctr">
              <a:defRPr>
                <a:solidFill>
                  <a:schemeClr val="bg1"/>
                </a:solidFill>
                <a:latin typeface="+mn-lt"/>
              </a:defRPr>
            </a:lvl1pPr>
          </a:lstStyle>
          <a:p>
            <a:r>
              <a:rPr lang="en-US" dirty="0"/>
              <a:t>Simple List Option 3</a:t>
            </a:r>
          </a:p>
        </p:txBody>
      </p:sp>
      <p:sp>
        <p:nvSpPr>
          <p:cNvPr id="5" name="Content Placeholder 2"/>
          <p:cNvSpPr>
            <a:spLocks noGrp="1"/>
          </p:cNvSpPr>
          <p:nvPr>
            <p:ph idx="10" hasCustomPrompt="1"/>
          </p:nvPr>
        </p:nvSpPr>
        <p:spPr>
          <a:xfrm>
            <a:off x="613834" y="2085362"/>
            <a:ext cx="3462866" cy="1809305"/>
          </a:xfrm>
          <a:prstGeom prst="rect">
            <a:avLst/>
          </a:prstGeom>
        </p:spPr>
        <p:txBody>
          <a:bodyPr>
            <a:normAutofit/>
          </a:bodyPr>
          <a:lstStyle>
            <a:lvl1pPr marL="0" indent="0" algn="ctr">
              <a:lnSpc>
                <a:spcPct val="120000"/>
              </a:lnSpc>
              <a:buClr>
                <a:srgbClr val="57A0D3"/>
              </a:buClr>
              <a:buFontTx/>
              <a:buNone/>
              <a:defRPr sz="1200" baseline="0">
                <a:solidFill>
                  <a:schemeClr val="bg1"/>
                </a:solidFill>
                <a:latin typeface="Segoe UI" panose="020B0502040204020203" pitchFamily="34" charset="0"/>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err="1"/>
              <a:t>Ipienis</a:t>
            </a:r>
            <a:r>
              <a:rPr lang="en-US" dirty="0"/>
              <a:t> </a:t>
            </a:r>
            <a:r>
              <a:rPr lang="en-US" dirty="0" err="1"/>
              <a:t>voluptat</a:t>
            </a:r>
            <a:r>
              <a:rPr lang="en-US" dirty="0"/>
              <a:t> </a:t>
            </a:r>
            <a:r>
              <a:rPr lang="en-US" dirty="0" err="1"/>
              <a:t>ulloren</a:t>
            </a:r>
            <a:r>
              <a:rPr lang="en-US" dirty="0"/>
              <a:t> </a:t>
            </a:r>
            <a:r>
              <a:rPr lang="en-US" dirty="0" err="1"/>
              <a:t>dandae</a:t>
            </a:r>
            <a:r>
              <a:rPr lang="en-US" dirty="0"/>
              <a:t> </a:t>
            </a:r>
            <a:r>
              <a:rPr lang="en-US" dirty="0" err="1"/>
              <a:t>venessi</a:t>
            </a:r>
            <a:r>
              <a:rPr lang="en-US" dirty="0"/>
              <a:t> </a:t>
            </a:r>
            <a:r>
              <a:rPr lang="en-US" dirty="0" err="1"/>
              <a:t>minuscil</a:t>
            </a:r>
            <a:r>
              <a:rPr lang="en-US" dirty="0"/>
              <a:t> </a:t>
            </a:r>
            <a:r>
              <a:rPr lang="en-US" dirty="0" err="1"/>
              <a:t>ipsam</a:t>
            </a:r>
            <a:r>
              <a:rPr lang="en-US" dirty="0"/>
              <a:t> </a:t>
            </a:r>
            <a:r>
              <a:rPr lang="en-US" dirty="0" err="1"/>
              <a:t>quis</a:t>
            </a:r>
            <a:r>
              <a:rPr lang="en-US" dirty="0"/>
              <a:t> </a:t>
            </a:r>
            <a:r>
              <a:rPr lang="en-US" dirty="0" err="1"/>
              <a:t>eos</a:t>
            </a:r>
            <a:r>
              <a:rPr lang="en-US" dirty="0"/>
              <a:t> </a:t>
            </a:r>
            <a:r>
              <a:rPr lang="en-US" dirty="0" err="1"/>
              <a:t>molecep</a:t>
            </a:r>
            <a:r>
              <a:rPr lang="en-US" dirty="0"/>
              <a:t> </a:t>
            </a:r>
            <a:r>
              <a:rPr lang="en-US" dirty="0" err="1"/>
              <a:t>eritatioria</a:t>
            </a:r>
            <a:r>
              <a:rPr lang="en-US" dirty="0"/>
              <a:t> </a:t>
            </a:r>
            <a:r>
              <a:rPr lang="en-US" dirty="0" err="1"/>
              <a:t>nulpari</a:t>
            </a:r>
            <a:r>
              <a:rPr lang="en-US" dirty="0"/>
              <a:t> </a:t>
            </a:r>
            <a:r>
              <a:rPr lang="en-US" dirty="0" err="1"/>
              <a:t>ommoluptatia</a:t>
            </a:r>
            <a:r>
              <a:rPr lang="en-US" dirty="0"/>
              <a:t> </a:t>
            </a:r>
            <a:r>
              <a:rPr lang="en-US" dirty="0" err="1"/>
              <a:t>delesciae</a:t>
            </a:r>
            <a:r>
              <a:rPr lang="en-US" dirty="0"/>
              <a:t> </a:t>
            </a:r>
            <a:r>
              <a:rPr lang="en-US" dirty="0" err="1"/>
              <a:t>nobit</a:t>
            </a:r>
            <a:r>
              <a:rPr lang="en-US" dirty="0"/>
              <a:t>, </a:t>
            </a:r>
            <a:r>
              <a:rPr lang="en-US" dirty="0" err="1"/>
              <a:t>te</a:t>
            </a:r>
            <a:r>
              <a:rPr lang="en-US" dirty="0"/>
              <a:t> </a:t>
            </a:r>
            <a:br>
              <a:rPr lang="en-US" dirty="0"/>
            </a:br>
            <a:r>
              <a:rPr lang="en-US" dirty="0"/>
              <a:t>sit </a:t>
            </a:r>
            <a:r>
              <a:rPr lang="en-US" dirty="0" err="1"/>
              <a:t>volorio</a:t>
            </a:r>
            <a:r>
              <a:rPr lang="en-US" dirty="0"/>
              <a:t> </a:t>
            </a:r>
            <a:r>
              <a:rPr lang="en-US" dirty="0" err="1"/>
              <a:t>repeles</a:t>
            </a:r>
            <a:r>
              <a:rPr lang="en-US" dirty="0"/>
              <a:t> </a:t>
            </a:r>
            <a:r>
              <a:rPr lang="en-US" dirty="0" err="1"/>
              <a:t>periate</a:t>
            </a:r>
            <a:r>
              <a:rPr lang="en-US" dirty="0"/>
              <a:t> </a:t>
            </a:r>
            <a:r>
              <a:rPr lang="en-US" dirty="0" err="1"/>
              <a:t>ped</a:t>
            </a:r>
            <a:r>
              <a:rPr lang="en-US" dirty="0"/>
              <a:t> qui diction </a:t>
            </a:r>
            <a:r>
              <a:rPr lang="en-US" dirty="0" err="1"/>
              <a:t>nusam</a:t>
            </a:r>
            <a:r>
              <a:rPr lang="en-US" dirty="0"/>
              <a:t> que </a:t>
            </a:r>
            <a:r>
              <a:rPr lang="en-US" dirty="0" err="1"/>
              <a:t>sus</a:t>
            </a:r>
            <a:r>
              <a:rPr lang="en-US" dirty="0"/>
              <a:t>, </a:t>
            </a:r>
            <a:r>
              <a:rPr lang="en-US" dirty="0" err="1"/>
              <a:t>officium</a:t>
            </a:r>
            <a:r>
              <a:rPr lang="en-US" dirty="0"/>
              <a:t> et </a:t>
            </a:r>
            <a:r>
              <a:rPr lang="en-US" dirty="0" err="1"/>
              <a:t>doluptatum</a:t>
            </a:r>
            <a:r>
              <a:rPr lang="en-US" dirty="0"/>
              <a:t> </a:t>
            </a:r>
            <a:r>
              <a:rPr lang="en-US" dirty="0" err="1"/>
              <a:t>sima</a:t>
            </a:r>
            <a:r>
              <a:rPr lang="en-US" dirty="0"/>
              <a:t> </a:t>
            </a:r>
            <a:r>
              <a:rPr lang="en-US" dirty="0" err="1"/>
              <a:t>doluptiuscia</a:t>
            </a:r>
            <a:r>
              <a:rPr lang="en-US" dirty="0"/>
              <a:t> </a:t>
            </a:r>
            <a:r>
              <a:rPr lang="en-US" dirty="0" err="1"/>
              <a:t>conet</a:t>
            </a:r>
            <a:r>
              <a:rPr lang="en-US" dirty="0"/>
              <a:t> </a:t>
            </a:r>
            <a:r>
              <a:rPr lang="en-US" dirty="0" err="1"/>
              <a:t>aut</a:t>
            </a:r>
            <a:r>
              <a:rPr lang="en-US" dirty="0"/>
              <a:t> </a:t>
            </a:r>
            <a:r>
              <a:rPr lang="en-US" dirty="0" err="1"/>
              <a:t>arcitataerferspe</a:t>
            </a:r>
            <a:endParaRPr lang="en-US" dirty="0"/>
          </a:p>
        </p:txBody>
      </p:sp>
      <p:sp>
        <p:nvSpPr>
          <p:cNvPr id="13" name="Subtitle 2"/>
          <p:cNvSpPr>
            <a:spLocks noGrp="1"/>
          </p:cNvSpPr>
          <p:nvPr>
            <p:ph type="subTitle" idx="1" hasCustomPrompt="1"/>
          </p:nvPr>
        </p:nvSpPr>
        <p:spPr>
          <a:xfrm>
            <a:off x="507999" y="5759182"/>
            <a:ext cx="11137900" cy="523084"/>
          </a:xfrm>
          <a:prstGeom prst="rect">
            <a:avLst/>
          </a:prstGeom>
        </p:spPr>
        <p:txBody>
          <a:bodyPr/>
          <a:lstStyle>
            <a:lvl1pPr marL="0" indent="0" algn="l">
              <a:buNone/>
              <a:defRPr sz="24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 here</a:t>
            </a:r>
            <a:endParaRPr lang="en-CA" dirty="0"/>
          </a:p>
        </p:txBody>
      </p:sp>
    </p:spTree>
    <p:extLst>
      <p:ext uri="{BB962C8B-B14F-4D97-AF65-F5344CB8AC3E}">
        <p14:creationId xmlns:p14="http://schemas.microsoft.com/office/powerpoint/2010/main" val="110337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6" name="Content Placeholder 2"/>
          <p:cNvSpPr>
            <a:spLocks noGrp="1"/>
          </p:cNvSpPr>
          <p:nvPr>
            <p:ph idx="14" hasCustomPrompt="1"/>
          </p:nvPr>
        </p:nvSpPr>
        <p:spPr>
          <a:xfrm>
            <a:off x="8318501" y="1347838"/>
            <a:ext cx="3357033" cy="990602"/>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Ime</a:t>
            </a:r>
            <a:r>
              <a:rPr lang="en-CA" dirty="0"/>
              <a:t> lab </a:t>
            </a:r>
            <a:r>
              <a:rPr lang="en-CA" dirty="0" err="1"/>
              <a:t>iunt</a:t>
            </a:r>
            <a:r>
              <a:rPr lang="en-CA" dirty="0"/>
              <a:t> </a:t>
            </a:r>
            <a:r>
              <a:rPr lang="en-CA" dirty="0" err="1"/>
              <a:t>eos</a:t>
            </a:r>
            <a:r>
              <a:rPr lang="en-CA" dirty="0"/>
              <a:t> di </a:t>
            </a:r>
            <a:r>
              <a:rPr lang="en-CA" dirty="0" err="1"/>
              <a:t>offic</a:t>
            </a:r>
            <a:r>
              <a:rPr lang="en-CA" dirty="0"/>
              <a:t> </a:t>
            </a:r>
            <a:r>
              <a:rPr lang="en-CA" dirty="0" err="1"/>
              <a:t>te</a:t>
            </a:r>
            <a:r>
              <a:rPr lang="en-CA" dirty="0"/>
              <a:t> </a:t>
            </a:r>
            <a:r>
              <a:rPr lang="en-CA" dirty="0" err="1"/>
              <a:t>quis</a:t>
            </a:r>
            <a:r>
              <a:rPr lang="en-CA" dirty="0"/>
              <a:t> </a:t>
            </a:r>
            <a:r>
              <a:rPr lang="en-CA" dirty="0" err="1"/>
              <a:t>minvell</a:t>
            </a:r>
            <a:r>
              <a:rPr lang="en-CA" dirty="0"/>
              <a:t> </a:t>
            </a:r>
            <a:r>
              <a:rPr lang="en-CA" dirty="0" err="1"/>
              <a:t>orestrum</a:t>
            </a:r>
            <a:r>
              <a:rPr lang="en-CA" dirty="0"/>
              <a:t> sum am re </a:t>
            </a:r>
            <a:r>
              <a:rPr lang="en-CA" dirty="0" err="1"/>
              <a:t>explibus</a:t>
            </a:r>
            <a:r>
              <a:rPr lang="en-CA" dirty="0"/>
              <a:t> </a:t>
            </a:r>
            <a:r>
              <a:rPr lang="en-CA" dirty="0" err="1"/>
              <a:t>volut</a:t>
            </a:r>
            <a:r>
              <a:rPr lang="en-CA" dirty="0"/>
              <a:t> </a:t>
            </a:r>
            <a:br>
              <a:rPr lang="en-CA" dirty="0"/>
            </a:br>
            <a:r>
              <a:rPr lang="en-CA" dirty="0" err="1"/>
              <a:t>eumqui</a:t>
            </a:r>
            <a:r>
              <a:rPr lang="en-CA" dirty="0"/>
              <a:t> </a:t>
            </a:r>
            <a:r>
              <a:rPr lang="en-CA" dirty="0" err="1"/>
              <a:t>imus</a:t>
            </a:r>
            <a:r>
              <a:rPr lang="en-CA" dirty="0"/>
              <a:t> </a:t>
            </a:r>
            <a:r>
              <a:rPr lang="en-CA" dirty="0" err="1"/>
              <a:t>similiberum</a:t>
            </a:r>
            <a:r>
              <a:rPr lang="en-CA" dirty="0"/>
              <a:t> </a:t>
            </a:r>
            <a:r>
              <a:rPr lang="en-CA" dirty="0" err="1"/>
              <a:t>voluptatquae</a:t>
            </a:r>
            <a:endParaRPr lang="en-CA" dirty="0"/>
          </a:p>
        </p:txBody>
      </p:sp>
      <p:sp>
        <p:nvSpPr>
          <p:cNvPr id="12" name="Title 1"/>
          <p:cNvSpPr>
            <a:spLocks noGrp="1"/>
          </p:cNvSpPr>
          <p:nvPr>
            <p:ph type="ctrTitle" hasCustomPrompt="1"/>
          </p:nvPr>
        </p:nvSpPr>
        <p:spPr>
          <a:xfrm>
            <a:off x="507999" y="742950"/>
            <a:ext cx="6790268" cy="732896"/>
          </a:xfrm>
          <a:prstGeom prst="rect">
            <a:avLst/>
          </a:prstGeom>
        </p:spPr>
        <p:txBody>
          <a:bodyPr anchor="b">
            <a:normAutofit/>
          </a:bodyPr>
          <a:lstStyle>
            <a:lvl1pPr algn="l">
              <a:defRPr sz="4000">
                <a:solidFill>
                  <a:schemeClr val="bg1"/>
                </a:solidFill>
                <a:latin typeface="+mn-lt"/>
                <a:cs typeface="Segoe UI Semibold" panose="020B0702040204020203" pitchFamily="34" charset="0"/>
              </a:defRPr>
            </a:lvl1pPr>
          </a:lstStyle>
          <a:p>
            <a:r>
              <a:rPr lang="en-US" dirty="0"/>
              <a:t>Insert Main header</a:t>
            </a:r>
          </a:p>
        </p:txBody>
      </p:sp>
      <p:sp>
        <p:nvSpPr>
          <p:cNvPr id="13" name="Subtitle 2"/>
          <p:cNvSpPr>
            <a:spLocks noGrp="1"/>
          </p:cNvSpPr>
          <p:nvPr>
            <p:ph type="subTitle" idx="1" hasCustomPrompt="1"/>
          </p:nvPr>
        </p:nvSpPr>
        <p:spPr>
          <a:xfrm>
            <a:off x="507999" y="1582999"/>
            <a:ext cx="6790268" cy="523084"/>
          </a:xfrm>
          <a:prstGeom prst="rect">
            <a:avLst/>
          </a:prstGeom>
        </p:spPr>
        <p:txBody>
          <a:bodyPr/>
          <a:lstStyle>
            <a:lvl1pPr marL="0" indent="0" algn="l">
              <a:buNone/>
              <a:defRPr sz="2400">
                <a:solidFill>
                  <a:schemeClr val="bg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 here</a:t>
            </a:r>
            <a:endParaRPr lang="en-CA" dirty="0"/>
          </a:p>
        </p:txBody>
      </p:sp>
      <p:sp>
        <p:nvSpPr>
          <p:cNvPr id="15" name="Content Placeholder 2"/>
          <p:cNvSpPr>
            <a:spLocks noGrp="1"/>
          </p:cNvSpPr>
          <p:nvPr>
            <p:ph idx="13" hasCustomPrompt="1"/>
          </p:nvPr>
        </p:nvSpPr>
        <p:spPr>
          <a:xfrm>
            <a:off x="8318501" y="870958"/>
            <a:ext cx="3357033" cy="476880"/>
          </a:xfrm>
          <a:prstGeom prst="rect">
            <a:avLst/>
          </a:prstGeom>
        </p:spPr>
        <p:txBody>
          <a:bodyPr>
            <a:noAutofit/>
          </a:bodyPr>
          <a:lstStyle>
            <a:lvl1pPr marL="0" indent="0" algn="l">
              <a:lnSpc>
                <a:spcPct val="120000"/>
              </a:lnSpc>
              <a:buClr>
                <a:srgbClr val="57A0D3"/>
              </a:buClr>
              <a:buFontTx/>
              <a:buNone/>
              <a:defRPr sz="2000" baseline="0">
                <a:solidFill>
                  <a:srgbClr val="34526E"/>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
        <p:nvSpPr>
          <p:cNvPr id="29" name="Content Placeholder 2"/>
          <p:cNvSpPr>
            <a:spLocks noGrp="1"/>
          </p:cNvSpPr>
          <p:nvPr>
            <p:ph idx="16" hasCustomPrompt="1"/>
          </p:nvPr>
        </p:nvSpPr>
        <p:spPr>
          <a:xfrm>
            <a:off x="8318501" y="2543012"/>
            <a:ext cx="3357033" cy="476880"/>
          </a:xfrm>
          <a:prstGeom prst="rect">
            <a:avLst/>
          </a:prstGeom>
        </p:spPr>
        <p:txBody>
          <a:bodyPr>
            <a:noAutofit/>
          </a:bodyPr>
          <a:lstStyle>
            <a:lvl1pPr marL="0" indent="0" algn="l">
              <a:lnSpc>
                <a:spcPct val="120000"/>
              </a:lnSpc>
              <a:buClr>
                <a:srgbClr val="57A0D3"/>
              </a:buClr>
              <a:buFontTx/>
              <a:buNone/>
              <a:defRPr sz="2000" baseline="0">
                <a:solidFill>
                  <a:srgbClr val="34526E"/>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
        <p:nvSpPr>
          <p:cNvPr id="31" name="Content Placeholder 2"/>
          <p:cNvSpPr>
            <a:spLocks noGrp="1"/>
          </p:cNvSpPr>
          <p:nvPr>
            <p:ph idx="18" hasCustomPrompt="1"/>
          </p:nvPr>
        </p:nvSpPr>
        <p:spPr>
          <a:xfrm>
            <a:off x="8318501" y="4282802"/>
            <a:ext cx="3357033" cy="476880"/>
          </a:xfrm>
          <a:prstGeom prst="rect">
            <a:avLst/>
          </a:prstGeom>
        </p:spPr>
        <p:txBody>
          <a:bodyPr>
            <a:noAutofit/>
          </a:bodyPr>
          <a:lstStyle>
            <a:lvl1pPr marL="0" indent="0" algn="l">
              <a:lnSpc>
                <a:spcPct val="120000"/>
              </a:lnSpc>
              <a:buClr>
                <a:srgbClr val="57A0D3"/>
              </a:buClr>
              <a:buFontTx/>
              <a:buNone/>
              <a:defRPr sz="2000" baseline="0">
                <a:solidFill>
                  <a:srgbClr val="34526E"/>
                </a:solidFill>
                <a:latin typeface="+mn-lt"/>
                <a:cs typeface="Segoe UI Semibold" panose="020B07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a:t>Sub headline</a:t>
            </a:r>
          </a:p>
        </p:txBody>
      </p:sp>
      <p:sp>
        <p:nvSpPr>
          <p:cNvPr id="32" name="Content Placeholder 2"/>
          <p:cNvSpPr>
            <a:spLocks noGrp="1"/>
          </p:cNvSpPr>
          <p:nvPr>
            <p:ph idx="19" hasCustomPrompt="1"/>
          </p:nvPr>
        </p:nvSpPr>
        <p:spPr>
          <a:xfrm>
            <a:off x="698501" y="5012780"/>
            <a:ext cx="1917699" cy="947753"/>
          </a:xfrm>
          <a:prstGeom prst="rect">
            <a:avLst/>
          </a:prstGeom>
        </p:spPr>
        <p:txBody>
          <a:bodyPr>
            <a:normAutofit/>
          </a:bodyPr>
          <a:lstStyle>
            <a:lvl1pPr marL="0" indent="0">
              <a:lnSpc>
                <a:spcPct val="100000"/>
              </a:lnSpc>
              <a:buClr>
                <a:srgbClr val="57A0D3"/>
              </a:buClr>
              <a:buFontTx/>
              <a:buNone/>
              <a:defRPr sz="1200">
                <a:solidFill>
                  <a:schemeClr val="bg1"/>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Ime</a:t>
            </a:r>
            <a:r>
              <a:rPr lang="en-CA" dirty="0"/>
              <a:t> lab </a:t>
            </a:r>
            <a:r>
              <a:rPr lang="en-CA" dirty="0" err="1"/>
              <a:t>iunt</a:t>
            </a:r>
            <a:r>
              <a:rPr lang="en-CA" dirty="0"/>
              <a:t> </a:t>
            </a:r>
            <a:r>
              <a:rPr lang="en-CA" dirty="0" err="1"/>
              <a:t>eos</a:t>
            </a:r>
            <a:r>
              <a:rPr lang="en-CA" dirty="0"/>
              <a:t> di </a:t>
            </a:r>
            <a:r>
              <a:rPr lang="en-CA" dirty="0" err="1"/>
              <a:t>offic</a:t>
            </a:r>
            <a:r>
              <a:rPr lang="en-CA" dirty="0"/>
              <a:t> </a:t>
            </a:r>
            <a:r>
              <a:rPr lang="en-CA" dirty="0" err="1"/>
              <a:t>te</a:t>
            </a:r>
            <a:r>
              <a:rPr lang="en-CA" dirty="0"/>
              <a:t> </a:t>
            </a:r>
            <a:r>
              <a:rPr lang="en-CA" dirty="0" err="1"/>
              <a:t>quis</a:t>
            </a:r>
            <a:r>
              <a:rPr lang="en-CA" dirty="0"/>
              <a:t> </a:t>
            </a:r>
            <a:r>
              <a:rPr lang="en-CA" dirty="0" err="1"/>
              <a:t>minvell</a:t>
            </a:r>
            <a:r>
              <a:rPr lang="en-CA" dirty="0"/>
              <a:t> </a:t>
            </a:r>
            <a:r>
              <a:rPr lang="en-CA" dirty="0" err="1"/>
              <a:t>orestrum</a:t>
            </a:r>
            <a:r>
              <a:rPr lang="en-CA" dirty="0"/>
              <a:t> sum am re </a:t>
            </a:r>
            <a:r>
              <a:rPr lang="en-CA" dirty="0" err="1"/>
              <a:t>explibus</a:t>
            </a:r>
            <a:r>
              <a:rPr lang="en-CA" dirty="0"/>
              <a:t> </a:t>
            </a:r>
            <a:r>
              <a:rPr lang="en-CA" dirty="0" err="1"/>
              <a:t>volut</a:t>
            </a:r>
            <a:r>
              <a:rPr lang="en-CA" dirty="0"/>
              <a:t> </a:t>
            </a:r>
            <a:r>
              <a:rPr lang="en-CA" dirty="0" err="1"/>
              <a:t>eumqui</a:t>
            </a:r>
            <a:r>
              <a:rPr lang="en-CA" dirty="0"/>
              <a:t> </a:t>
            </a:r>
            <a:r>
              <a:rPr lang="en-CA" dirty="0" err="1"/>
              <a:t>imus</a:t>
            </a:r>
            <a:r>
              <a:rPr lang="en-CA" dirty="0"/>
              <a:t> </a:t>
            </a:r>
            <a:r>
              <a:rPr lang="en-CA" dirty="0" err="1"/>
              <a:t>similiberum</a:t>
            </a:r>
            <a:endParaRPr lang="en-CA" dirty="0"/>
          </a:p>
        </p:txBody>
      </p:sp>
      <p:sp>
        <p:nvSpPr>
          <p:cNvPr id="33" name="Content Placeholder 2"/>
          <p:cNvSpPr>
            <a:spLocks noGrp="1"/>
          </p:cNvSpPr>
          <p:nvPr>
            <p:ph idx="20" hasCustomPrompt="1"/>
          </p:nvPr>
        </p:nvSpPr>
        <p:spPr>
          <a:xfrm>
            <a:off x="8318501" y="3038313"/>
            <a:ext cx="3357033" cy="990602"/>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Ime</a:t>
            </a:r>
            <a:r>
              <a:rPr lang="en-CA" dirty="0"/>
              <a:t> lab </a:t>
            </a:r>
            <a:r>
              <a:rPr lang="en-CA" dirty="0" err="1"/>
              <a:t>iunt</a:t>
            </a:r>
            <a:r>
              <a:rPr lang="en-CA" dirty="0"/>
              <a:t> </a:t>
            </a:r>
            <a:r>
              <a:rPr lang="en-CA" dirty="0" err="1"/>
              <a:t>eos</a:t>
            </a:r>
            <a:r>
              <a:rPr lang="en-CA" dirty="0"/>
              <a:t> di </a:t>
            </a:r>
            <a:r>
              <a:rPr lang="en-CA" dirty="0" err="1"/>
              <a:t>offic</a:t>
            </a:r>
            <a:r>
              <a:rPr lang="en-CA" dirty="0"/>
              <a:t> </a:t>
            </a:r>
            <a:r>
              <a:rPr lang="en-CA" dirty="0" err="1"/>
              <a:t>te</a:t>
            </a:r>
            <a:r>
              <a:rPr lang="en-CA" dirty="0"/>
              <a:t> </a:t>
            </a:r>
            <a:r>
              <a:rPr lang="en-CA" dirty="0" err="1"/>
              <a:t>quis</a:t>
            </a:r>
            <a:r>
              <a:rPr lang="en-CA" dirty="0"/>
              <a:t> </a:t>
            </a:r>
            <a:r>
              <a:rPr lang="en-CA" dirty="0" err="1"/>
              <a:t>minvell</a:t>
            </a:r>
            <a:r>
              <a:rPr lang="en-CA" dirty="0"/>
              <a:t> </a:t>
            </a:r>
            <a:r>
              <a:rPr lang="en-CA" dirty="0" err="1"/>
              <a:t>orestrum</a:t>
            </a:r>
            <a:r>
              <a:rPr lang="en-CA" dirty="0"/>
              <a:t> sum am re </a:t>
            </a:r>
            <a:r>
              <a:rPr lang="en-CA" dirty="0" err="1"/>
              <a:t>explibus</a:t>
            </a:r>
            <a:r>
              <a:rPr lang="en-CA" dirty="0"/>
              <a:t> </a:t>
            </a:r>
            <a:r>
              <a:rPr lang="en-CA" dirty="0" err="1"/>
              <a:t>volut</a:t>
            </a:r>
            <a:r>
              <a:rPr lang="en-CA" dirty="0"/>
              <a:t> </a:t>
            </a:r>
            <a:br>
              <a:rPr lang="en-CA" dirty="0"/>
            </a:br>
            <a:r>
              <a:rPr lang="en-CA" dirty="0" err="1"/>
              <a:t>eumqui</a:t>
            </a:r>
            <a:r>
              <a:rPr lang="en-CA" dirty="0"/>
              <a:t> </a:t>
            </a:r>
            <a:r>
              <a:rPr lang="en-CA" dirty="0" err="1"/>
              <a:t>imus</a:t>
            </a:r>
            <a:r>
              <a:rPr lang="en-CA" dirty="0"/>
              <a:t> </a:t>
            </a:r>
            <a:r>
              <a:rPr lang="en-CA" dirty="0" err="1"/>
              <a:t>similiberum</a:t>
            </a:r>
            <a:r>
              <a:rPr lang="en-CA" dirty="0"/>
              <a:t> </a:t>
            </a:r>
            <a:r>
              <a:rPr lang="en-CA" dirty="0" err="1"/>
              <a:t>voluptatquae</a:t>
            </a:r>
            <a:endParaRPr lang="en-CA" dirty="0"/>
          </a:p>
        </p:txBody>
      </p:sp>
      <p:sp>
        <p:nvSpPr>
          <p:cNvPr id="34" name="Content Placeholder 2"/>
          <p:cNvSpPr>
            <a:spLocks noGrp="1"/>
          </p:cNvSpPr>
          <p:nvPr>
            <p:ph idx="21" hasCustomPrompt="1"/>
          </p:nvPr>
        </p:nvSpPr>
        <p:spPr>
          <a:xfrm>
            <a:off x="8318501" y="4771546"/>
            <a:ext cx="3357033" cy="990602"/>
          </a:xfrm>
          <a:prstGeom prst="rect">
            <a:avLst/>
          </a:prstGeom>
        </p:spPr>
        <p:txBody>
          <a:bodyPr>
            <a:normAutofit/>
          </a:bodyPr>
          <a:lstStyle>
            <a:lvl1pPr marL="0" indent="0">
              <a:lnSpc>
                <a:spcPct val="120000"/>
              </a:lnSpc>
              <a:buClr>
                <a:srgbClr val="57A0D3"/>
              </a:buClr>
              <a:buFontTx/>
              <a:buNone/>
              <a:defRPr sz="1200">
                <a:solidFill>
                  <a:srgbClr val="62656A"/>
                </a:solidFill>
                <a:latin typeface="Segoe UI" panose="020B0502040204020203" pitchFamily="34" charset="0"/>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CA" dirty="0" err="1"/>
              <a:t>Ime</a:t>
            </a:r>
            <a:r>
              <a:rPr lang="en-CA" dirty="0"/>
              <a:t> lab </a:t>
            </a:r>
            <a:r>
              <a:rPr lang="en-CA" dirty="0" err="1"/>
              <a:t>iunt</a:t>
            </a:r>
            <a:r>
              <a:rPr lang="en-CA" dirty="0"/>
              <a:t> </a:t>
            </a:r>
            <a:r>
              <a:rPr lang="en-CA" dirty="0" err="1"/>
              <a:t>eos</a:t>
            </a:r>
            <a:r>
              <a:rPr lang="en-CA" dirty="0"/>
              <a:t> di </a:t>
            </a:r>
            <a:r>
              <a:rPr lang="en-CA" dirty="0" err="1"/>
              <a:t>offic</a:t>
            </a:r>
            <a:r>
              <a:rPr lang="en-CA" dirty="0"/>
              <a:t> </a:t>
            </a:r>
            <a:r>
              <a:rPr lang="en-CA" dirty="0" err="1"/>
              <a:t>te</a:t>
            </a:r>
            <a:r>
              <a:rPr lang="en-CA" dirty="0"/>
              <a:t> </a:t>
            </a:r>
            <a:r>
              <a:rPr lang="en-CA" dirty="0" err="1"/>
              <a:t>quis</a:t>
            </a:r>
            <a:r>
              <a:rPr lang="en-CA" dirty="0"/>
              <a:t> </a:t>
            </a:r>
            <a:r>
              <a:rPr lang="en-CA" dirty="0" err="1"/>
              <a:t>minvell</a:t>
            </a:r>
            <a:r>
              <a:rPr lang="en-CA" dirty="0"/>
              <a:t> </a:t>
            </a:r>
            <a:r>
              <a:rPr lang="en-CA" dirty="0" err="1"/>
              <a:t>orestrum</a:t>
            </a:r>
            <a:r>
              <a:rPr lang="en-CA" dirty="0"/>
              <a:t> sum am re </a:t>
            </a:r>
            <a:r>
              <a:rPr lang="en-CA" dirty="0" err="1"/>
              <a:t>explibus</a:t>
            </a:r>
            <a:r>
              <a:rPr lang="en-CA" dirty="0"/>
              <a:t> </a:t>
            </a:r>
            <a:r>
              <a:rPr lang="en-CA" dirty="0" err="1"/>
              <a:t>volut</a:t>
            </a:r>
            <a:r>
              <a:rPr lang="en-CA" dirty="0"/>
              <a:t> </a:t>
            </a:r>
            <a:br>
              <a:rPr lang="en-CA" dirty="0"/>
            </a:br>
            <a:r>
              <a:rPr lang="en-CA" dirty="0" err="1"/>
              <a:t>eumqui</a:t>
            </a:r>
            <a:r>
              <a:rPr lang="en-CA" dirty="0"/>
              <a:t> </a:t>
            </a:r>
            <a:r>
              <a:rPr lang="en-CA" dirty="0" err="1"/>
              <a:t>imus</a:t>
            </a:r>
            <a:r>
              <a:rPr lang="en-CA" dirty="0"/>
              <a:t> </a:t>
            </a:r>
            <a:r>
              <a:rPr lang="en-CA" dirty="0" err="1"/>
              <a:t>similiberum</a:t>
            </a:r>
            <a:r>
              <a:rPr lang="en-CA" dirty="0"/>
              <a:t> </a:t>
            </a:r>
            <a:r>
              <a:rPr lang="en-CA" dirty="0" err="1"/>
              <a:t>voluptatquae</a:t>
            </a:r>
            <a:endParaRPr lang="en-CA" dirty="0"/>
          </a:p>
        </p:txBody>
      </p:sp>
    </p:spTree>
    <p:extLst>
      <p:ext uri="{BB962C8B-B14F-4D97-AF65-F5344CB8AC3E}">
        <p14:creationId xmlns:p14="http://schemas.microsoft.com/office/powerpoint/2010/main" val="125444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9" name="Title 1"/>
          <p:cNvSpPr>
            <a:spLocks noGrp="1"/>
          </p:cNvSpPr>
          <p:nvPr>
            <p:ph type="title" hasCustomPrompt="1"/>
          </p:nvPr>
        </p:nvSpPr>
        <p:spPr>
          <a:xfrm>
            <a:off x="567267" y="2711319"/>
            <a:ext cx="10967508" cy="831981"/>
          </a:xfrm>
          <a:prstGeom prst="rect">
            <a:avLst/>
          </a:prstGeom>
        </p:spPr>
        <p:txBody>
          <a:bodyPr>
            <a:noAutofit/>
          </a:bodyPr>
          <a:lstStyle>
            <a:lvl1pPr>
              <a:defRPr lang="en-CA" sz="4400" kern="1200" dirty="0">
                <a:solidFill>
                  <a:srgbClr val="62656A"/>
                </a:solidFill>
                <a:latin typeface="+mn-lt"/>
                <a:ea typeface="+mj-ea"/>
                <a:cs typeface="Segoe UI Semibold" panose="020B0702040204020203" pitchFamily="34" charset="0"/>
              </a:defRPr>
            </a:lvl1pPr>
          </a:lstStyle>
          <a:p>
            <a:r>
              <a:rPr lang="en-US" dirty="0"/>
              <a:t>SOTI Power Point Deck Title</a:t>
            </a:r>
            <a:endParaRPr lang="en-CA" dirty="0"/>
          </a:p>
        </p:txBody>
      </p:sp>
      <p:sp>
        <p:nvSpPr>
          <p:cNvPr id="5" name="Subtitle 2"/>
          <p:cNvSpPr>
            <a:spLocks noGrp="1"/>
          </p:cNvSpPr>
          <p:nvPr>
            <p:ph type="subTitle" idx="1" hasCustomPrompt="1"/>
          </p:nvPr>
        </p:nvSpPr>
        <p:spPr>
          <a:xfrm>
            <a:off x="567267" y="3773749"/>
            <a:ext cx="10967508" cy="1988876"/>
          </a:xfrm>
          <a:prstGeom prst="rect">
            <a:avLst/>
          </a:prstGeom>
        </p:spPr>
        <p:txBody>
          <a:bodyPr/>
          <a:lstStyle>
            <a:lvl1pPr marL="0" indent="0" algn="l">
              <a:buNone/>
              <a:defRPr sz="2800">
                <a:solidFill>
                  <a:srgbClr val="62656A"/>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Name, Last Name</a:t>
            </a:r>
            <a:endParaRPr lang="en-CA" dirty="0"/>
          </a:p>
        </p:txBody>
      </p:sp>
    </p:spTree>
    <p:extLst>
      <p:ext uri="{BB962C8B-B14F-4D97-AF65-F5344CB8AC3E}">
        <p14:creationId xmlns:p14="http://schemas.microsoft.com/office/powerpoint/2010/main" val="428617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a:spLocks noGrp="1"/>
          </p:cNvSpPr>
          <p:nvPr>
            <p:ph type="title" hasCustomPrompt="1"/>
          </p:nvPr>
        </p:nvSpPr>
        <p:spPr>
          <a:xfrm>
            <a:off x="0" y="2837388"/>
            <a:ext cx="12192000" cy="786343"/>
          </a:xfrm>
          <a:prstGeom prst="rect">
            <a:avLst/>
          </a:prstGeom>
        </p:spPr>
        <p:txBody>
          <a:bodyPr/>
          <a:lstStyle>
            <a:lvl1pPr algn="ctr">
              <a:defRPr>
                <a:solidFill>
                  <a:schemeClr val="bg1"/>
                </a:solidFill>
                <a:latin typeface="+mn-lt"/>
              </a:defRPr>
            </a:lvl1pPr>
          </a:lstStyle>
          <a:p>
            <a:r>
              <a:rPr lang="en-US" dirty="0"/>
              <a:t>Questions?</a:t>
            </a:r>
          </a:p>
        </p:txBody>
      </p:sp>
    </p:spTree>
    <p:extLst>
      <p:ext uri="{BB962C8B-B14F-4D97-AF65-F5344CB8AC3E}">
        <p14:creationId xmlns:p14="http://schemas.microsoft.com/office/powerpoint/2010/main" val="2254051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0" y="2837388"/>
            <a:ext cx="12192000" cy="786343"/>
          </a:xfrm>
          <a:prstGeom prst="rect">
            <a:avLst/>
          </a:prstGeom>
        </p:spPr>
        <p:txBody>
          <a:bodyPr/>
          <a:lstStyle>
            <a:lvl1pPr algn="ctr">
              <a:defRPr>
                <a:solidFill>
                  <a:schemeClr val="bg1"/>
                </a:solidFill>
                <a:latin typeface="+mn-lt"/>
              </a:defRPr>
            </a:lvl1pPr>
          </a:lstStyle>
          <a:p>
            <a:r>
              <a:rPr lang="en-US" dirty="0"/>
              <a:t>Questions?</a:t>
            </a:r>
          </a:p>
        </p:txBody>
      </p:sp>
    </p:spTree>
    <p:extLst>
      <p:ext uri="{BB962C8B-B14F-4D97-AF65-F5344CB8AC3E}">
        <p14:creationId xmlns:p14="http://schemas.microsoft.com/office/powerpoint/2010/main" val="3499704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0" y="2837388"/>
            <a:ext cx="12192000" cy="786343"/>
          </a:xfrm>
          <a:prstGeom prst="rect">
            <a:avLst/>
          </a:prstGeom>
        </p:spPr>
        <p:txBody>
          <a:bodyPr/>
          <a:lstStyle>
            <a:lvl1pPr algn="ctr">
              <a:defRPr>
                <a:solidFill>
                  <a:schemeClr val="bg1"/>
                </a:solidFill>
                <a:latin typeface="+mn-lt"/>
              </a:defRPr>
            </a:lvl1pPr>
          </a:lstStyle>
          <a:p>
            <a:r>
              <a:rPr lang="en-US" dirty="0"/>
              <a:t>Questions?</a:t>
            </a:r>
          </a:p>
        </p:txBody>
      </p:sp>
    </p:spTree>
    <p:extLst>
      <p:ext uri="{BB962C8B-B14F-4D97-AF65-F5344CB8AC3E}">
        <p14:creationId xmlns:p14="http://schemas.microsoft.com/office/powerpoint/2010/main" val="2597156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hasCustomPrompt="1"/>
          </p:nvPr>
        </p:nvSpPr>
        <p:spPr>
          <a:xfrm>
            <a:off x="0" y="2837388"/>
            <a:ext cx="12192000" cy="786343"/>
          </a:xfrm>
          <a:prstGeom prst="rect">
            <a:avLst/>
          </a:prstGeom>
        </p:spPr>
        <p:txBody>
          <a:bodyPr/>
          <a:lstStyle>
            <a:lvl1pPr algn="ctr">
              <a:defRPr>
                <a:solidFill>
                  <a:schemeClr val="bg1"/>
                </a:solidFill>
                <a:latin typeface="+mn-lt"/>
              </a:defRPr>
            </a:lvl1pPr>
          </a:lstStyle>
          <a:p>
            <a:r>
              <a:rPr lang="en-US" dirty="0"/>
              <a:t>Thank you</a:t>
            </a:r>
          </a:p>
        </p:txBody>
      </p:sp>
    </p:spTree>
    <p:extLst>
      <p:ext uri="{BB962C8B-B14F-4D97-AF65-F5344CB8AC3E}">
        <p14:creationId xmlns:p14="http://schemas.microsoft.com/office/powerpoint/2010/main" val="3012217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sp>
        <p:nvSpPr>
          <p:cNvPr id="7" name="Title 1"/>
          <p:cNvSpPr>
            <a:spLocks noGrp="1"/>
          </p:cNvSpPr>
          <p:nvPr>
            <p:ph type="title" hasCustomPrompt="1"/>
          </p:nvPr>
        </p:nvSpPr>
        <p:spPr>
          <a:xfrm>
            <a:off x="0" y="2837388"/>
            <a:ext cx="12192000" cy="786343"/>
          </a:xfrm>
          <a:prstGeom prst="rect">
            <a:avLst/>
          </a:prstGeom>
        </p:spPr>
        <p:txBody>
          <a:bodyPr/>
          <a:lstStyle>
            <a:lvl1pPr algn="ctr">
              <a:defRPr>
                <a:solidFill>
                  <a:schemeClr val="bg1"/>
                </a:solidFill>
                <a:latin typeface="+mn-lt"/>
              </a:defRPr>
            </a:lvl1pPr>
          </a:lstStyle>
          <a:p>
            <a:r>
              <a:rPr lang="en-US" dirty="0"/>
              <a:t>Thank you</a:t>
            </a:r>
          </a:p>
        </p:txBody>
      </p:sp>
    </p:spTree>
    <p:extLst>
      <p:ext uri="{BB962C8B-B14F-4D97-AF65-F5344CB8AC3E}">
        <p14:creationId xmlns:p14="http://schemas.microsoft.com/office/powerpoint/2010/main" val="409684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127442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5159377"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p:nvPr>
        </p:nvSpPr>
        <p:spPr>
          <a:xfrm>
            <a:off x="507999" y="1976585"/>
            <a:ext cx="5159375" cy="4199772"/>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a:p>
            <a:pPr lvl="0"/>
            <a:endParaRPr lang="en-US" dirty="0"/>
          </a:p>
        </p:txBody>
      </p:sp>
      <p:sp>
        <p:nvSpPr>
          <p:cNvPr id="8" name="Content Placeholder 2"/>
          <p:cNvSpPr>
            <a:spLocks noGrp="1"/>
          </p:cNvSpPr>
          <p:nvPr>
            <p:ph idx="11" hasCustomPrompt="1"/>
          </p:nvPr>
        </p:nvSpPr>
        <p:spPr>
          <a:xfrm>
            <a:off x="5860473" y="1316183"/>
            <a:ext cx="5921952" cy="4527664"/>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384330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507998" y="476134"/>
            <a:ext cx="11274427"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12" name="Subtitle 2"/>
          <p:cNvSpPr>
            <a:spLocks noGrp="1"/>
          </p:cNvSpPr>
          <p:nvPr>
            <p:ph type="subTitle" idx="1" hasCustomPrompt="1"/>
          </p:nvPr>
        </p:nvSpPr>
        <p:spPr>
          <a:xfrm>
            <a:off x="507999" y="1316183"/>
            <a:ext cx="11274426"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13" name="Content Placeholder 2"/>
          <p:cNvSpPr>
            <a:spLocks noGrp="1"/>
          </p:cNvSpPr>
          <p:nvPr>
            <p:ph idx="10" hasCustomPrompt="1"/>
          </p:nvPr>
        </p:nvSpPr>
        <p:spPr>
          <a:xfrm>
            <a:off x="507999" y="1976584"/>
            <a:ext cx="11274426" cy="3900341"/>
          </a:xfrm>
          <a:prstGeom prst="rect">
            <a:avLst/>
          </a:prstGeom>
        </p:spPr>
        <p:txBody>
          <a:bodyPr>
            <a:normAutofit/>
          </a:bodyPr>
          <a:lstStyle>
            <a:lvl1pPr marL="0" indent="0">
              <a:lnSpc>
                <a:spcPct val="120000"/>
              </a:lnSpc>
              <a:buClr>
                <a:srgbClr val="57A0D3"/>
              </a:buClr>
              <a:buFontTx/>
              <a:buNone/>
              <a:defRPr sz="1800" baseline="0">
                <a:solidFill>
                  <a:srgbClr val="62656A"/>
                </a:solidFill>
                <a:latin typeface="+mn-lt"/>
                <a:cs typeface="Segoe UI" panose="020B0502040204020203" pitchFamily="34" charset="0"/>
              </a:defRPr>
            </a:lvl1pPr>
            <a:lvl2pPr marL="4572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2pPr>
            <a:lvl3pPr marL="9144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3pPr>
            <a:lvl4pPr marL="13716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4pPr>
            <a:lvl5pPr marL="1828800" indent="0">
              <a:lnSpc>
                <a:spcPct val="120000"/>
              </a:lnSpc>
              <a:buClr>
                <a:srgbClr val="34526E"/>
              </a:buClr>
              <a:buFontTx/>
              <a:buNone/>
              <a:defRPr sz="1800">
                <a:solidFill>
                  <a:srgbClr val="62656A"/>
                </a:solidFill>
                <a:latin typeface="Segoe UI" panose="020B0502040204020203" pitchFamily="34" charset="0"/>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317544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07998" y="459198"/>
            <a:ext cx="11125201"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3" name="Subtitle 2"/>
          <p:cNvSpPr>
            <a:spLocks noGrp="1"/>
          </p:cNvSpPr>
          <p:nvPr>
            <p:ph type="subTitle" idx="1" hasCustomPrompt="1"/>
          </p:nvPr>
        </p:nvSpPr>
        <p:spPr>
          <a:xfrm>
            <a:off x="507999" y="1299247"/>
            <a:ext cx="11125200"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6" name="Content Placeholder 2"/>
          <p:cNvSpPr>
            <a:spLocks noGrp="1"/>
          </p:cNvSpPr>
          <p:nvPr>
            <p:ph idx="10"/>
          </p:nvPr>
        </p:nvSpPr>
        <p:spPr>
          <a:xfrm>
            <a:off x="508000" y="1959649"/>
            <a:ext cx="4759326" cy="4407900"/>
          </a:xfrm>
          <a:prstGeom prst="rect">
            <a:avLst/>
          </a:prstGeom>
        </p:spPr>
        <p:txBody>
          <a:bodyPr>
            <a:normAutofit/>
          </a:bodyPr>
          <a:lstStyle>
            <a:lvl1pPr marL="0" indent="0">
              <a:lnSpc>
                <a:spcPct val="120000"/>
              </a:lnSpc>
              <a:buClr>
                <a:srgbClr val="57A0D3"/>
              </a:buClr>
              <a:buNone/>
              <a:defRPr sz="1800">
                <a:solidFill>
                  <a:srgbClr val="62656A"/>
                </a:solidFill>
                <a:latin typeface="+mn-lt"/>
                <a:cs typeface="Segoe UI" panose="020B0502040204020203" pitchFamily="34" charset="0"/>
              </a:defRPr>
            </a:lvl1pPr>
            <a:lvl2pPr>
              <a:lnSpc>
                <a:spcPct val="120000"/>
              </a:lnSpc>
              <a:buClr>
                <a:srgbClr val="34526E"/>
              </a:buClr>
              <a:defRPr sz="1800">
                <a:solidFill>
                  <a:srgbClr val="62656A"/>
                </a:solidFill>
                <a:latin typeface="+mn-lt"/>
                <a:cs typeface="Segoe UI" panose="020B0502040204020203" pitchFamily="34" charset="0"/>
              </a:defRPr>
            </a:lvl2pPr>
            <a:lvl3pPr>
              <a:lnSpc>
                <a:spcPct val="120000"/>
              </a:lnSpc>
              <a:buClr>
                <a:srgbClr val="34526E"/>
              </a:buClr>
              <a:defRPr sz="1800">
                <a:solidFill>
                  <a:srgbClr val="62656A"/>
                </a:solidFill>
                <a:latin typeface="+mn-lt"/>
                <a:cs typeface="Segoe UI" panose="020B0502040204020203" pitchFamily="34" charset="0"/>
              </a:defRPr>
            </a:lvl3pPr>
            <a:lvl4pPr>
              <a:lnSpc>
                <a:spcPct val="120000"/>
              </a:lnSpc>
              <a:buClr>
                <a:srgbClr val="34526E"/>
              </a:buClr>
              <a:defRPr sz="1800">
                <a:solidFill>
                  <a:srgbClr val="62656A"/>
                </a:solidFill>
                <a:latin typeface="+mn-lt"/>
                <a:cs typeface="Segoe UI" panose="020B0502040204020203" pitchFamily="34" charset="0"/>
              </a:defRPr>
            </a:lvl4pPr>
            <a:lvl5pPr>
              <a:lnSpc>
                <a:spcPct val="120000"/>
              </a:lnSpc>
              <a:buClr>
                <a:srgbClr val="34526E"/>
              </a:buClr>
              <a:defRPr sz="1800">
                <a:solidFill>
                  <a:srgbClr val="62656A"/>
                </a:solidFill>
                <a:latin typeface="+mn-lt"/>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1" hasCustomPrompt="1"/>
          </p:nvPr>
        </p:nvSpPr>
        <p:spPr>
          <a:xfrm>
            <a:off x="5505450" y="1959649"/>
            <a:ext cx="6127749" cy="3955376"/>
          </a:xfrm>
          <a:prstGeom prst="rect">
            <a:avLst/>
          </a:prstGeom>
        </p:spPr>
        <p:txBody>
          <a:bodyPr>
            <a:normAutofit/>
          </a:bodyPr>
          <a:lstStyle>
            <a:lvl1pPr marL="0" indent="0">
              <a:lnSpc>
                <a:spcPct val="120000"/>
              </a:lnSpc>
              <a:buClr>
                <a:srgbClr val="57A0D3"/>
              </a:buClr>
              <a:buNone/>
              <a:defRPr sz="1800" baseline="0">
                <a:solidFill>
                  <a:srgbClr val="62656A"/>
                </a:solidFill>
                <a:latin typeface="+mn-lt"/>
                <a:cs typeface="Segoe UI" panose="020B0502040204020203" pitchFamily="34" charset="0"/>
              </a:defRPr>
            </a:lvl1pPr>
            <a:lvl2pPr>
              <a:lnSpc>
                <a:spcPct val="120000"/>
              </a:lnSpc>
              <a:buClr>
                <a:srgbClr val="34526E"/>
              </a:buClr>
              <a:defRPr sz="1800">
                <a:solidFill>
                  <a:srgbClr val="62656A"/>
                </a:solidFill>
                <a:latin typeface="+mn-lt"/>
                <a:cs typeface="Segoe UI" panose="020B0502040204020203" pitchFamily="34" charset="0"/>
              </a:defRPr>
            </a:lvl2pPr>
            <a:lvl3pPr>
              <a:lnSpc>
                <a:spcPct val="120000"/>
              </a:lnSpc>
              <a:buClr>
                <a:srgbClr val="34526E"/>
              </a:buClr>
              <a:defRPr sz="1800">
                <a:solidFill>
                  <a:srgbClr val="62656A"/>
                </a:solidFill>
                <a:latin typeface="+mn-lt"/>
                <a:cs typeface="Segoe UI" panose="020B0502040204020203" pitchFamily="34" charset="0"/>
              </a:defRPr>
            </a:lvl3pPr>
            <a:lvl4pPr>
              <a:lnSpc>
                <a:spcPct val="120000"/>
              </a:lnSpc>
              <a:buClr>
                <a:srgbClr val="34526E"/>
              </a:buClr>
              <a:defRPr sz="1800">
                <a:solidFill>
                  <a:srgbClr val="62656A"/>
                </a:solidFill>
                <a:latin typeface="+mn-lt"/>
                <a:cs typeface="Segoe UI" panose="020B0502040204020203" pitchFamily="34" charset="0"/>
              </a:defRPr>
            </a:lvl4pPr>
            <a:lvl5pPr>
              <a:lnSpc>
                <a:spcPct val="120000"/>
              </a:lnSpc>
              <a:buClr>
                <a:srgbClr val="34526E"/>
              </a:buClr>
              <a:defRPr sz="1800">
                <a:solidFill>
                  <a:srgbClr val="62656A"/>
                </a:solidFill>
                <a:latin typeface="+mn-lt"/>
                <a:cs typeface="Segoe UI" panose="020B0502040204020203" pitchFamily="34" charset="0"/>
              </a:defRPr>
            </a:lvl5pPr>
          </a:lstStyle>
          <a:p>
            <a:pPr lvl="0"/>
            <a:r>
              <a:rPr lang="en-US" dirty="0"/>
              <a:t>Insert table, chart, smart graphic, picture, online picture or video from the icons below</a:t>
            </a:r>
          </a:p>
        </p:txBody>
      </p:sp>
    </p:spTree>
    <p:extLst>
      <p:ext uri="{BB962C8B-B14F-4D97-AF65-F5344CB8AC3E}">
        <p14:creationId xmlns:p14="http://schemas.microsoft.com/office/powerpoint/2010/main" val="70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07998" y="444981"/>
            <a:ext cx="11125201" cy="732896"/>
          </a:xfrm>
          <a:prstGeom prst="rect">
            <a:avLst/>
          </a:prstGeom>
        </p:spPr>
        <p:txBody>
          <a:bodyPr anchor="b">
            <a:normAutofit/>
          </a:bodyPr>
          <a:lstStyle>
            <a:lvl1pPr algn="l">
              <a:defRPr sz="4000">
                <a:solidFill>
                  <a:srgbClr val="34526E"/>
                </a:solidFill>
                <a:latin typeface="+mn-lt"/>
                <a:cs typeface="Segoe UI Semibold" panose="020B0702040204020203" pitchFamily="34" charset="0"/>
              </a:defRPr>
            </a:lvl1pPr>
          </a:lstStyle>
          <a:p>
            <a:r>
              <a:rPr lang="en-US" dirty="0"/>
              <a:t>Headline Title Here</a:t>
            </a:r>
            <a:endParaRPr lang="en-CA" dirty="0"/>
          </a:p>
        </p:txBody>
      </p:sp>
      <p:sp>
        <p:nvSpPr>
          <p:cNvPr id="3" name="Subtitle 2"/>
          <p:cNvSpPr>
            <a:spLocks noGrp="1"/>
          </p:cNvSpPr>
          <p:nvPr>
            <p:ph type="subTitle" idx="1" hasCustomPrompt="1"/>
          </p:nvPr>
        </p:nvSpPr>
        <p:spPr>
          <a:xfrm>
            <a:off x="507998" y="1285030"/>
            <a:ext cx="11125199" cy="523084"/>
          </a:xfrm>
          <a:prstGeom prst="rect">
            <a:avLst/>
          </a:prstGeom>
        </p:spPr>
        <p:txBody>
          <a:bodyPr/>
          <a:lstStyle>
            <a:lvl1pPr marL="0" indent="0" algn="l">
              <a:buNone/>
              <a:defRPr sz="2400">
                <a:solidFill>
                  <a:srgbClr val="608BB1"/>
                </a:solidFill>
                <a:latin typeface="+mn-lt"/>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headline</a:t>
            </a:r>
            <a:endParaRPr lang="en-CA" dirty="0"/>
          </a:p>
        </p:txBody>
      </p:sp>
      <p:sp>
        <p:nvSpPr>
          <p:cNvPr id="6" name="Content Placeholder 2"/>
          <p:cNvSpPr>
            <a:spLocks noGrp="1"/>
          </p:cNvSpPr>
          <p:nvPr>
            <p:ph idx="10"/>
          </p:nvPr>
        </p:nvSpPr>
        <p:spPr>
          <a:xfrm>
            <a:off x="507999" y="2065199"/>
            <a:ext cx="5427134" cy="3726002"/>
          </a:xfrm>
          <a:prstGeom prst="rect">
            <a:avLst/>
          </a:prstGeom>
        </p:spPr>
        <p:txBody>
          <a:bodyPr>
            <a:normAutofit/>
          </a:bodyPr>
          <a:lstStyle>
            <a:lvl1pPr marL="0" indent="0">
              <a:lnSpc>
                <a:spcPct val="120000"/>
              </a:lnSpc>
              <a:buClr>
                <a:srgbClr val="57A0D3"/>
              </a:buClr>
              <a:buFontTx/>
              <a:buNone/>
              <a:defRPr sz="1800">
                <a:solidFill>
                  <a:srgbClr val="62656A"/>
                </a:solidFill>
                <a:latin typeface="+mn-lt"/>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p:cNvSpPr>
            <a:spLocks noGrp="1"/>
          </p:cNvSpPr>
          <p:nvPr>
            <p:ph idx="11"/>
          </p:nvPr>
        </p:nvSpPr>
        <p:spPr>
          <a:xfrm>
            <a:off x="6095999" y="2065198"/>
            <a:ext cx="5537199" cy="3726002"/>
          </a:xfrm>
          <a:prstGeom prst="rect">
            <a:avLst/>
          </a:prstGeom>
        </p:spPr>
        <p:txBody>
          <a:bodyPr>
            <a:normAutofit/>
          </a:bodyPr>
          <a:lstStyle>
            <a:lvl1pPr marL="0" indent="0">
              <a:lnSpc>
                <a:spcPct val="120000"/>
              </a:lnSpc>
              <a:buClr>
                <a:srgbClr val="57A0D3"/>
              </a:buClr>
              <a:buFontTx/>
              <a:buNone/>
              <a:defRPr sz="1800">
                <a:solidFill>
                  <a:srgbClr val="62656A"/>
                </a:solidFill>
                <a:latin typeface="+mn-lt"/>
                <a:cs typeface="Segoe UI" panose="020B0502040204020203" pitchFamily="34" charset="0"/>
              </a:defRPr>
            </a:lvl1pPr>
            <a:lvl2pPr marL="457200" indent="0">
              <a:buClr>
                <a:srgbClr val="34526E"/>
              </a:buClr>
              <a:buFontTx/>
              <a:buNone/>
              <a:defRPr sz="1600">
                <a:solidFill>
                  <a:srgbClr val="62656A"/>
                </a:solidFill>
                <a:latin typeface="Segoe UI" panose="020B0502040204020203" pitchFamily="34" charset="0"/>
                <a:cs typeface="Segoe UI" panose="020B0502040204020203" pitchFamily="34" charset="0"/>
              </a:defRPr>
            </a:lvl2pPr>
            <a:lvl3pPr marL="914400" indent="0">
              <a:buClr>
                <a:srgbClr val="34526E"/>
              </a:buClr>
              <a:buFontTx/>
              <a:buNone/>
              <a:defRPr sz="1600">
                <a:solidFill>
                  <a:srgbClr val="62656A"/>
                </a:solidFill>
                <a:latin typeface="Segoe UI" panose="020B0502040204020203" pitchFamily="34" charset="0"/>
                <a:cs typeface="Segoe UI" panose="020B0502040204020203" pitchFamily="34" charset="0"/>
              </a:defRPr>
            </a:lvl3pPr>
            <a:lvl4pPr marL="1371600" indent="0">
              <a:buClr>
                <a:srgbClr val="34526E"/>
              </a:buClr>
              <a:buFontTx/>
              <a:buNone/>
              <a:defRPr sz="1600">
                <a:solidFill>
                  <a:srgbClr val="62656A"/>
                </a:solidFill>
                <a:latin typeface="Segoe UI" panose="020B0502040204020203" pitchFamily="34" charset="0"/>
                <a:cs typeface="Segoe UI" panose="020B0502040204020203" pitchFamily="34" charset="0"/>
              </a:defRPr>
            </a:lvl4pPr>
            <a:lvl5pPr marL="1828800" indent="0">
              <a:buClr>
                <a:srgbClr val="34526E"/>
              </a:buClr>
              <a:buFontTx/>
              <a:buNone/>
              <a:defRPr sz="1600">
                <a:solidFill>
                  <a:srgbClr val="62656A"/>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08818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344268"/>
      </p:ext>
    </p:extLst>
  </p:cSld>
  <p:clrMap bg1="lt1" tx1="dk1" bg2="lt2" tx2="dk2" accent1="accent1" accent2="accent2" accent3="accent3" accent4="accent4" accent5="accent5" accent6="accent6" hlink="hlink" folHlink="folHlink"/>
  <p:sldLayoutIdLst>
    <p:sldLayoutId id="2147483695" r:id="rId1"/>
    <p:sldLayoutId id="2147483725" r:id="rId2"/>
    <p:sldLayoutId id="2147483723" r:id="rId3"/>
    <p:sldLayoutId id="2147483727" r:id="rId4"/>
    <p:sldLayoutId id="2147483724" r:id="rId5"/>
    <p:sldLayoutId id="2147483667" r:id="rId6"/>
    <p:sldLayoutId id="2147483728" r:id="rId7"/>
    <p:sldLayoutId id="2147483649" r:id="rId8"/>
    <p:sldLayoutId id="2147483677" r:id="rId9"/>
    <p:sldLayoutId id="2147483676"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32" r:id="rId27"/>
    <p:sldLayoutId id="2147483733" r:id="rId28"/>
    <p:sldLayoutId id="2147483697" r:id="rId29"/>
    <p:sldLayoutId id="2147483705" r:id="rId30"/>
    <p:sldLayoutId id="2147483698" r:id="rId31"/>
    <p:sldLayoutId id="2147483699" r:id="rId32"/>
    <p:sldLayoutId id="2147483700" r:id="rId33"/>
    <p:sldLayoutId id="2147483701" r:id="rId34"/>
    <p:sldLayoutId id="2147483702" r:id="rId35"/>
    <p:sldLayoutId id="2147483703" r:id="rId36"/>
    <p:sldLayoutId id="2147483704" r:id="rId37"/>
    <p:sldLayoutId id="2147483689" r:id="rId38"/>
    <p:sldLayoutId id="2147483690" r:id="rId39"/>
    <p:sldLayoutId id="2147483691" r:id="rId40"/>
    <p:sldLayoutId id="2147483682" r:id="rId41"/>
    <p:sldLayoutId id="2147483679" r:id="rId42"/>
    <p:sldLayoutId id="2147483681" r:id="rId43"/>
    <p:sldLayoutId id="2147483680" r:id="rId44"/>
    <p:sldLayoutId id="2147483685" r:id="rId45"/>
    <p:sldLayoutId id="2147483683" r:id="rId46"/>
    <p:sldLayoutId id="2147483686" r:id="rId47"/>
    <p:sldLayoutId id="2147483687" r:id="rId48"/>
    <p:sldLayoutId id="2147483684" r:id="rId49"/>
    <p:sldLayoutId id="2147483692" r:id="rId50"/>
    <p:sldLayoutId id="2147483694" r:id="rId51"/>
    <p:sldLayoutId id="2147483693" r:id="rId52"/>
    <p:sldLayoutId id="2147483731" r:id="rId53"/>
    <p:sldLayoutId id="2147483730"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6.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66.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6.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23.png"/><Relationship Id="rId4" Type="http://schemas.openxmlformats.org/officeDocument/2006/relationships/image" Target="../media/image56.png"/><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69.jpeg"/><Relationship Id="rId4" Type="http://schemas.openxmlformats.org/officeDocument/2006/relationships/image" Target="../media/image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710" b="7914"/>
          <a:stretch/>
        </p:blipFill>
        <p:spPr>
          <a:xfrm>
            <a:off x="0" y="-8314"/>
            <a:ext cx="12192000" cy="6858001"/>
          </a:xfrm>
          <a:prstGeom prst="rect">
            <a:avLst/>
          </a:prstGeom>
        </p:spPr>
      </p:pic>
      <p:sp>
        <p:nvSpPr>
          <p:cNvPr id="17" name="Shape 402"/>
          <p:cNvSpPr/>
          <p:nvPr/>
        </p:nvSpPr>
        <p:spPr>
          <a:xfrm>
            <a:off x="0" y="1971675"/>
            <a:ext cx="12192000" cy="2781300"/>
          </a:xfrm>
          <a:prstGeom prst="rect">
            <a:avLst/>
          </a:prstGeom>
          <a:solidFill>
            <a:srgbClr val="000000">
              <a:alpha val="28000"/>
            </a:srgbClr>
          </a:solidFill>
          <a:ln>
            <a:noFill/>
          </a:ln>
        </p:spPr>
        <p:txBody>
          <a:bodyPr lIns="91425" tIns="91425" rIns="91425" bIns="91425" anchor="ctr" anchorCtr="0">
            <a:noAutofit/>
          </a:bodyPr>
          <a:lstStyle/>
          <a:p>
            <a:pPr>
              <a:spcBef>
                <a:spcPts val="0"/>
              </a:spcBef>
              <a:buNone/>
            </a:pPr>
            <a:endParaRPr dirty="0"/>
          </a:p>
        </p:txBody>
      </p:sp>
      <p:sp>
        <p:nvSpPr>
          <p:cNvPr id="2" name="Title 1"/>
          <p:cNvSpPr>
            <a:spLocks noGrp="1"/>
          </p:cNvSpPr>
          <p:nvPr>
            <p:ph type="ctrTitle"/>
          </p:nvPr>
        </p:nvSpPr>
        <p:spPr>
          <a:xfrm>
            <a:off x="497724" y="2888957"/>
            <a:ext cx="10971877" cy="732896"/>
          </a:xfrm>
        </p:spPr>
        <p:txBody>
          <a:bodyPr/>
          <a:lstStyle/>
          <a:p>
            <a:r>
              <a:rPr lang="en-US" dirty="0">
                <a:solidFill>
                  <a:schemeClr val="bg1"/>
                </a:solidFill>
              </a:rPr>
              <a:t>Managing The Mobile Enterprise</a:t>
            </a:r>
            <a:endParaRPr lang="en-US" dirty="0">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961"/>
          <a:stretch/>
        </p:blipFill>
        <p:spPr>
          <a:xfrm>
            <a:off x="10246849" y="5953125"/>
            <a:ext cx="1583200" cy="923926"/>
          </a:xfrm>
          <a:prstGeom prst="rect">
            <a:avLst/>
          </a:prstGeom>
        </p:spPr>
      </p:pic>
      <p:pic>
        <p:nvPicPr>
          <p:cNvPr id="4" name="Picture 3"/>
          <p:cNvPicPr>
            <a:picLocks noChangeAspect="1"/>
          </p:cNvPicPr>
          <p:nvPr/>
        </p:nvPicPr>
        <p:blipFill>
          <a:blip r:embed="rId4"/>
          <a:stretch>
            <a:fillRect/>
          </a:stretch>
        </p:blipFill>
        <p:spPr>
          <a:xfrm>
            <a:off x="10218466" y="5894021"/>
            <a:ext cx="1639966" cy="969348"/>
          </a:xfrm>
          <a:prstGeom prst="rect">
            <a:avLst/>
          </a:prstGeom>
        </p:spPr>
      </p:pic>
    </p:spTree>
    <p:extLst>
      <p:ext uri="{BB962C8B-B14F-4D97-AF65-F5344CB8AC3E}">
        <p14:creationId xmlns:p14="http://schemas.microsoft.com/office/powerpoint/2010/main" val="22087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962" y="476134"/>
            <a:ext cx="8511824" cy="840049"/>
          </a:xfrm>
        </p:spPr>
        <p:txBody>
          <a:bodyPr anchor="t">
            <a:normAutofit/>
          </a:bodyPr>
          <a:lstStyle/>
          <a:p>
            <a:r>
              <a:rPr lang="en-US" sz="3900" dirty="0"/>
              <a:t>location-based services-Geofencing.</a:t>
            </a:r>
            <a:endParaRPr lang="en-US" sz="3900" dirty="0">
              <a:solidFill>
                <a:schemeClr val="tx1"/>
              </a:solidFill>
            </a:endParaRPr>
          </a:p>
        </p:txBody>
      </p:sp>
      <p:sp>
        <p:nvSpPr>
          <p:cNvPr id="3" name="Subtitle 2"/>
          <p:cNvSpPr>
            <a:spLocks noGrp="1"/>
          </p:cNvSpPr>
          <p:nvPr>
            <p:ph type="subTitle" idx="1"/>
          </p:nvPr>
        </p:nvSpPr>
        <p:spPr>
          <a:xfrm>
            <a:off x="320962" y="1174051"/>
            <a:ext cx="7239463" cy="523084"/>
          </a:xfrm>
        </p:spPr>
        <p:txBody>
          <a:bodyPr anchor="t"/>
          <a:lstStyle/>
          <a:p>
            <a:r>
              <a:rPr lang="en-US" dirty="0"/>
              <a:t>Geographical boundaries for enterprise mobility.</a:t>
            </a:r>
            <a:endParaRPr lang="en-US" dirty="0">
              <a:solidFill>
                <a:schemeClr val="tx1"/>
              </a:solidFill>
            </a:endParaRPr>
          </a:p>
        </p:txBody>
      </p:sp>
      <p:sp>
        <p:nvSpPr>
          <p:cNvPr id="4" name="Content Placeholder 3"/>
          <p:cNvSpPr>
            <a:spLocks noGrp="1"/>
          </p:cNvSpPr>
          <p:nvPr>
            <p:ph idx="10"/>
          </p:nvPr>
        </p:nvSpPr>
        <p:spPr>
          <a:xfrm>
            <a:off x="508000" y="1865748"/>
            <a:ext cx="7239462" cy="4648659"/>
          </a:xfrm>
        </p:spPr>
        <p:txBody>
          <a:bodyPr>
            <a:noAutofit/>
          </a:bodyPr>
          <a:lstStyle/>
          <a:p>
            <a:pPr marL="342900" indent="-342900">
              <a:buClr>
                <a:srgbClr val="608BB1"/>
              </a:buClr>
              <a:buFont typeface="Arial" panose="020B0604020202020204" pitchFamily="34" charset="0"/>
              <a:buChar char="•"/>
            </a:pPr>
            <a:r>
              <a:rPr lang="en-US" sz="2100" dirty="0"/>
              <a:t>Enhances location-based services by enabling the monitoring of mobile devices with geofence alerts</a:t>
            </a:r>
          </a:p>
          <a:p>
            <a:pPr marL="342900" indent="-342900">
              <a:buClr>
                <a:srgbClr val="608BB1"/>
              </a:buClr>
              <a:buFont typeface="Arial" panose="020B0604020202020204" pitchFamily="34" charset="0"/>
              <a:buChar char="•"/>
            </a:pPr>
            <a:r>
              <a:rPr lang="en-US" sz="2100" dirty="0"/>
              <a:t>Defined actions can be executed automatically when devices enter or exit pre-specified geofenced areas</a:t>
            </a:r>
          </a:p>
          <a:p>
            <a:pPr marL="342900" indent="-342900">
              <a:buClr>
                <a:srgbClr val="608BB1"/>
              </a:buClr>
              <a:buFont typeface="Arial" panose="020B0604020202020204" pitchFamily="34" charset="0"/>
              <a:buChar char="•"/>
            </a:pPr>
            <a:r>
              <a:rPr lang="en-US" sz="2100" dirty="0"/>
              <a:t>Additional capability to retrieve the postal address of any device's current location, send driving directions to the mobile device from the helpdesk and access live traffic condition reporting </a:t>
            </a:r>
          </a:p>
          <a:p>
            <a:pPr marL="342900" indent="-342900">
              <a:buClr>
                <a:srgbClr val="608BB1"/>
              </a:buClr>
              <a:buFont typeface="Arial" panose="020B0604020202020204" pitchFamily="34" charset="0"/>
              <a:buChar char="•"/>
            </a:pPr>
            <a:r>
              <a:rPr lang="en-US" sz="2100" dirty="0"/>
              <a:t>Help track lost or stolen devices and shut down a </a:t>
            </a:r>
            <a:br>
              <a:rPr lang="en-US" sz="2100" dirty="0"/>
            </a:br>
            <a:r>
              <a:rPr lang="en-US" sz="2100" dirty="0"/>
              <a:t>device once it is determined non-retrievable</a:t>
            </a:r>
          </a:p>
        </p:txBody>
      </p:sp>
      <p:grpSp>
        <p:nvGrpSpPr>
          <p:cNvPr id="9" name="Group 8"/>
          <p:cNvGrpSpPr/>
          <p:nvPr/>
        </p:nvGrpSpPr>
        <p:grpSpPr>
          <a:xfrm>
            <a:off x="7684315" y="2078087"/>
            <a:ext cx="3938479" cy="2795917"/>
            <a:chOff x="7558480" y="2086476"/>
            <a:chExt cx="3938479" cy="2795917"/>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78" t="15690" r="6021" b="21696"/>
            <a:stretch/>
          </p:blipFill>
          <p:spPr>
            <a:xfrm>
              <a:off x="7558480" y="2086476"/>
              <a:ext cx="3938479" cy="2795917"/>
            </a:xfrm>
            <a:prstGeom prst="rect">
              <a:avLst/>
            </a:prstGeom>
          </p:spPr>
        </p:pic>
        <p:pic>
          <p:nvPicPr>
            <p:cNvPr id="5" name="Picture 2" descr="\\DUCK\Marketing\Graphics\PowerPoint_presentations\MobiControl\images\Geofencing_hires-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213" t="10864" r="10828" b="45759"/>
            <a:stretch/>
          </p:blipFill>
          <p:spPr bwMode="auto">
            <a:xfrm>
              <a:off x="8046208" y="2603751"/>
              <a:ext cx="2976927" cy="1745096"/>
            </a:xfrm>
            <a:prstGeom prst="rect">
              <a:avLst/>
            </a:prstGeom>
            <a:noFill/>
            <a:effectLst/>
            <a:extLst>
              <a:ext uri="{909E8E84-426E-40dd-AFC4-6F175D3DCCD1}">
                <a14:hiddenFill xmlns:a14="http://schemas.microsoft.com/office/drawing/2010/main" xmlns="">
                  <a:solidFill>
                    <a:srgbClr val="FFFFFF"/>
                  </a:solidFill>
                </a14:hiddenFill>
              </a:ext>
            </a:extLst>
          </p:spPr>
        </p:pic>
      </p:grpSp>
      <p:pic>
        <p:nvPicPr>
          <p:cNvPr id="8" name="Picture 7"/>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7075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proactive expense management.</a:t>
            </a:r>
            <a:endParaRPr lang="en-US" dirty="0">
              <a:solidFill>
                <a:schemeClr val="tx1"/>
              </a:solidFill>
            </a:endParaRPr>
          </a:p>
        </p:txBody>
      </p:sp>
      <p:sp>
        <p:nvSpPr>
          <p:cNvPr id="3" name="Subtitle 2"/>
          <p:cNvSpPr>
            <a:spLocks noGrp="1"/>
          </p:cNvSpPr>
          <p:nvPr>
            <p:ph type="subTitle" idx="1"/>
          </p:nvPr>
        </p:nvSpPr>
        <p:spPr/>
        <p:txBody>
          <a:bodyPr anchor="t"/>
          <a:lstStyle/>
          <a:p>
            <a:r>
              <a:rPr lang="en-US" dirty="0"/>
              <a:t>Keeping tabs on telecom expenses.</a:t>
            </a:r>
            <a:endParaRPr lang="en-US" dirty="0">
              <a:solidFill>
                <a:schemeClr val="tx1"/>
              </a:solidFill>
            </a:endParaRPr>
          </a:p>
        </p:txBody>
      </p:sp>
      <p:sp>
        <p:nvSpPr>
          <p:cNvPr id="4" name="Content Placeholder 3"/>
          <p:cNvSpPr>
            <a:spLocks noGrp="1"/>
          </p:cNvSpPr>
          <p:nvPr>
            <p:ph idx="10"/>
          </p:nvPr>
        </p:nvSpPr>
        <p:spPr>
          <a:xfrm>
            <a:off x="575111" y="1967503"/>
            <a:ext cx="7239461" cy="4525576"/>
          </a:xfrm>
        </p:spPr>
        <p:txBody>
          <a:bodyPr>
            <a:normAutofit/>
          </a:bodyPr>
          <a:lstStyle/>
          <a:p>
            <a:pPr marL="285750" indent="-285750">
              <a:lnSpc>
                <a:spcPct val="120000"/>
              </a:lnSpc>
              <a:buClr>
                <a:srgbClr val="4DBFAA"/>
              </a:buClr>
              <a:buFont typeface="Arial" panose="020B0604020202020204" pitchFamily="34" charset="0"/>
              <a:buChar char="•"/>
            </a:pPr>
            <a:r>
              <a:rPr lang="en-CA" sz="2100" dirty="0"/>
              <a:t>Includes intelligent usage policies for monitoring and managing voice and date usage</a:t>
            </a:r>
          </a:p>
          <a:p>
            <a:pPr marL="285750" indent="-285750">
              <a:lnSpc>
                <a:spcPct val="120000"/>
              </a:lnSpc>
              <a:buClr>
                <a:srgbClr val="4DBFAA"/>
              </a:buClr>
              <a:buFont typeface="Arial" panose="020B0604020202020204" pitchFamily="34" charset="0"/>
              <a:buChar char="•"/>
            </a:pPr>
            <a:r>
              <a:rPr lang="en-CA" sz="2100" dirty="0"/>
              <a:t>Enterprise IT can setup up thresholds that trigger notifications for users that exceed predefined voice/data allocations</a:t>
            </a:r>
          </a:p>
          <a:p>
            <a:pPr marL="285750" indent="-285750">
              <a:lnSpc>
                <a:spcPct val="120000"/>
              </a:lnSpc>
              <a:buClr>
                <a:srgbClr val="4DBFAA"/>
              </a:buClr>
              <a:buFont typeface="Arial" panose="020B0604020202020204" pitchFamily="34" charset="0"/>
              <a:buChar char="•"/>
            </a:pPr>
            <a:r>
              <a:rPr lang="en-CA" sz="2100" dirty="0"/>
              <a:t>Hard thresholds can be implemented to disable SMS/MMS messaging, turn off data or even restrict calling</a:t>
            </a:r>
          </a:p>
          <a:p>
            <a:pPr marL="285750" indent="-285750">
              <a:lnSpc>
                <a:spcPct val="120000"/>
              </a:lnSpc>
              <a:buClr>
                <a:srgbClr val="4DBFAA"/>
              </a:buClr>
              <a:buFont typeface="Arial" panose="020B0604020202020204" pitchFamily="34" charset="0"/>
              <a:buChar char="•"/>
            </a:pPr>
            <a:r>
              <a:rPr lang="en-CA" sz="2100" dirty="0"/>
              <a:t>Powerful reporting features allow detailed analysis of device and application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487" y="842582"/>
            <a:ext cx="4886691" cy="4886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7730" y="2118505"/>
            <a:ext cx="2138204" cy="2138204"/>
          </a:xfrm>
          <a:prstGeom prst="rect">
            <a:avLst/>
          </a:prstGeom>
        </p:spPr>
      </p:pic>
      <p:pic>
        <p:nvPicPr>
          <p:cNvPr id="7" name="Picture 6"/>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43333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management.</a:t>
            </a:r>
            <a:endParaRPr lang="en-US" dirty="0">
              <a:solidFill>
                <a:schemeClr val="tx1"/>
              </a:solidFill>
            </a:endParaRPr>
          </a:p>
        </p:txBody>
      </p:sp>
      <p:sp>
        <p:nvSpPr>
          <p:cNvPr id="3" name="Subtitle 2"/>
          <p:cNvSpPr>
            <a:spLocks noGrp="1"/>
          </p:cNvSpPr>
          <p:nvPr>
            <p:ph type="subTitle" idx="1"/>
          </p:nvPr>
        </p:nvSpPr>
        <p:spPr/>
        <p:txBody>
          <a:bodyPr anchor="t"/>
          <a:lstStyle/>
          <a:p>
            <a:r>
              <a:rPr lang="en-US" dirty="0"/>
              <a:t>Empower employees with corporate applications.</a:t>
            </a:r>
            <a:endParaRPr lang="en-US" dirty="0">
              <a:solidFill>
                <a:schemeClr val="tx1"/>
              </a:solidFill>
            </a:endParaRPr>
          </a:p>
          <a:p>
            <a:endParaRPr lang="en-US" dirty="0">
              <a:solidFill>
                <a:schemeClr val="tx1"/>
              </a:solidFill>
            </a:endParaRPr>
          </a:p>
        </p:txBody>
      </p:sp>
      <p:sp>
        <p:nvSpPr>
          <p:cNvPr id="4" name="Content Placeholder 3"/>
          <p:cNvSpPr>
            <a:spLocks noGrp="1"/>
          </p:cNvSpPr>
          <p:nvPr>
            <p:ph idx="10"/>
          </p:nvPr>
        </p:nvSpPr>
        <p:spPr>
          <a:xfrm>
            <a:off x="508000" y="1976584"/>
            <a:ext cx="6831314" cy="4798789"/>
          </a:xfrm>
        </p:spPr>
        <p:txBody>
          <a:bodyPr>
            <a:normAutofit/>
          </a:bodyPr>
          <a:lstStyle/>
          <a:p>
            <a:pPr marL="285750" indent="-285750">
              <a:lnSpc>
                <a:spcPct val="100000"/>
              </a:lnSpc>
              <a:buFont typeface="Arial" charset="0"/>
              <a:buChar char="•"/>
            </a:pPr>
            <a:r>
              <a:rPr lang="en-US" sz="2000" dirty="0"/>
              <a:t>Applications are one of the main drivers behind the success of business mobility</a:t>
            </a:r>
          </a:p>
          <a:p>
            <a:pPr marL="285750" indent="-285750">
              <a:lnSpc>
                <a:spcPct val="100000"/>
              </a:lnSpc>
              <a:buFont typeface="Arial" charset="0"/>
              <a:buChar char="•"/>
            </a:pPr>
            <a:r>
              <a:rPr lang="en-US" sz="2000" dirty="0"/>
              <a:t>Application management can be extremely complicated; provisioning what apps are allowed on what device, managing updates, configuring settings, all of these activities are required on a regular basis</a:t>
            </a:r>
          </a:p>
          <a:p>
            <a:pPr marL="285750" indent="-285750">
              <a:lnSpc>
                <a:spcPct val="100000"/>
              </a:lnSpc>
              <a:buFont typeface="Arial" charset="0"/>
              <a:buChar char="•"/>
            </a:pPr>
            <a:r>
              <a:rPr lang="en-US" sz="2000" dirty="0"/>
              <a:t>SOTI delivers a comprehensive suite of mobile application management features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314" y="1084852"/>
            <a:ext cx="4647414" cy="4647414"/>
          </a:xfrm>
          <a:prstGeom prst="rect">
            <a:avLst/>
          </a:prstGeom>
        </p:spPr>
      </p:pic>
      <p:pic>
        <p:nvPicPr>
          <p:cNvPr id="7" name="Picture 6"/>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71708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antivirus/malware built in.</a:t>
            </a:r>
            <a:endParaRPr lang="en-US" dirty="0">
              <a:solidFill>
                <a:schemeClr val="tx1"/>
              </a:solidFill>
            </a:endParaRPr>
          </a:p>
        </p:txBody>
      </p:sp>
      <p:sp>
        <p:nvSpPr>
          <p:cNvPr id="3" name="Subtitle 2"/>
          <p:cNvSpPr>
            <a:spLocks noGrp="1"/>
          </p:cNvSpPr>
          <p:nvPr>
            <p:ph type="subTitle" idx="1"/>
          </p:nvPr>
        </p:nvSpPr>
        <p:spPr/>
        <p:txBody>
          <a:bodyPr anchor="t"/>
          <a:lstStyle/>
          <a:p>
            <a:r>
              <a:rPr lang="en-US" dirty="0"/>
              <a:t>Be vigilant against evolving mobile threats.</a:t>
            </a:r>
            <a:endParaRPr lang="en-US" dirty="0">
              <a:solidFill>
                <a:schemeClr val="tx1"/>
              </a:solidFill>
            </a:endParaRPr>
          </a:p>
        </p:txBody>
      </p:sp>
      <p:sp>
        <p:nvSpPr>
          <p:cNvPr id="4" name="Content Placeholder 3"/>
          <p:cNvSpPr>
            <a:spLocks noGrp="1"/>
          </p:cNvSpPr>
          <p:nvPr>
            <p:ph idx="10"/>
          </p:nvPr>
        </p:nvSpPr>
        <p:spPr/>
        <p:txBody>
          <a:bodyPr>
            <a:normAutofit/>
          </a:bodyPr>
          <a:lstStyle/>
          <a:p>
            <a:pPr marL="285750" indent="-285750">
              <a:buClr>
                <a:srgbClr val="F4D52F"/>
              </a:buClr>
              <a:buFont typeface="Arial" panose="020B0604020202020204" pitchFamily="34" charset="0"/>
              <a:buChar char="•"/>
            </a:pPr>
            <a:r>
              <a:rPr lang="en-CA" sz="2100" dirty="0"/>
              <a:t>Protect mobile device assets and keep corporate </a:t>
            </a:r>
            <a:br>
              <a:rPr lang="en-CA" sz="2100" dirty="0"/>
            </a:br>
            <a:r>
              <a:rPr lang="en-CA" sz="2100" dirty="0"/>
              <a:t>content private and reduce worker downtime</a:t>
            </a:r>
          </a:p>
          <a:p>
            <a:pPr marL="285750" indent="-285750">
              <a:buClr>
                <a:srgbClr val="F4D52F"/>
              </a:buClr>
              <a:buFont typeface="Arial" panose="020B0604020202020204" pitchFamily="34" charset="0"/>
              <a:buChar char="•"/>
            </a:pPr>
            <a:r>
              <a:rPr lang="en-CA" sz="2100" dirty="0"/>
              <a:t>Monitor device file system and installed applications </a:t>
            </a:r>
            <a:br>
              <a:rPr lang="en-CA" sz="2100" dirty="0"/>
            </a:br>
            <a:r>
              <a:rPr lang="en-CA" sz="2100" dirty="0"/>
              <a:t>for malware and viruses</a:t>
            </a:r>
          </a:p>
          <a:p>
            <a:pPr marL="285750" indent="-285750">
              <a:buClr>
                <a:srgbClr val="F4D52F"/>
              </a:buClr>
              <a:buFont typeface="Arial" panose="020B0604020202020204" pitchFamily="34" charset="0"/>
              <a:buChar char="•"/>
            </a:pPr>
            <a:r>
              <a:rPr lang="en-CA" sz="2100" dirty="0"/>
              <a:t>Quarantine infected applications and files on devices</a:t>
            </a:r>
          </a:p>
          <a:p>
            <a:pPr marL="285750" indent="-285750">
              <a:buClr>
                <a:srgbClr val="F4D52F"/>
              </a:buClr>
              <a:buFont typeface="Arial" panose="020B0604020202020204" pitchFamily="34" charset="0"/>
              <a:buChar char="•"/>
            </a:pPr>
            <a:r>
              <a:rPr lang="en-CA" sz="2100" dirty="0"/>
              <a:t>Schedule antivirus scanning, virus definition updates, </a:t>
            </a:r>
            <a:br>
              <a:rPr lang="en-CA" sz="2100" dirty="0"/>
            </a:br>
            <a:r>
              <a:rPr lang="en-CA" sz="2100" dirty="0"/>
              <a:t>and quarantine management</a:t>
            </a:r>
          </a:p>
          <a:p>
            <a:pPr marL="285750" indent="-285750">
              <a:buClr>
                <a:srgbClr val="F4D52F"/>
              </a:buClr>
              <a:buFont typeface="Arial" panose="020B0604020202020204" pitchFamily="34" charset="0"/>
              <a:buChar char="•"/>
            </a:pPr>
            <a:r>
              <a:rPr lang="en-CA" sz="2100" dirty="0"/>
              <a:t>Configure antivirus whitelists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029" y="1108046"/>
            <a:ext cx="4876800" cy="4876800"/>
          </a:xfrm>
          <a:prstGeom prst="rect">
            <a:avLst/>
          </a:prstGeom>
        </p:spPr>
      </p:pic>
      <p:pic>
        <p:nvPicPr>
          <p:cNvPr id="7" name="Picture 6"/>
          <p:cNvPicPr>
            <a:picLocks noChangeAspect="1"/>
          </p:cNvPicPr>
          <p:nvPr/>
        </p:nvPicPr>
        <p:blipFill>
          <a:blip r:embed="rId3"/>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60461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9" y="484578"/>
            <a:ext cx="7239464" cy="732896"/>
          </a:xfrm>
        </p:spPr>
        <p:txBody>
          <a:bodyPr/>
          <a:lstStyle/>
          <a:p>
            <a:r>
              <a:rPr lang="en-US" dirty="0"/>
              <a:t>app package delivery.</a:t>
            </a:r>
            <a:endParaRPr lang="en-US" dirty="0">
              <a:solidFill>
                <a:schemeClr val="tx1"/>
              </a:solidFill>
            </a:endParaRPr>
          </a:p>
        </p:txBody>
      </p:sp>
      <p:sp>
        <p:nvSpPr>
          <p:cNvPr id="3" name="Subtitle 2"/>
          <p:cNvSpPr>
            <a:spLocks noGrp="1"/>
          </p:cNvSpPr>
          <p:nvPr>
            <p:ph type="subTitle" idx="1"/>
          </p:nvPr>
        </p:nvSpPr>
        <p:spPr>
          <a:xfrm>
            <a:off x="507999" y="1324627"/>
            <a:ext cx="7239463" cy="523084"/>
          </a:xfrm>
        </p:spPr>
        <p:txBody>
          <a:bodyPr anchor="t"/>
          <a:lstStyle/>
          <a:p>
            <a:r>
              <a:rPr lang="en-US" dirty="0"/>
              <a:t>Deploy apps with no integration.</a:t>
            </a:r>
            <a:endParaRPr lang="en-US" dirty="0">
              <a:solidFill>
                <a:schemeClr val="tx1"/>
              </a:solidFill>
            </a:endParaRPr>
          </a:p>
        </p:txBody>
      </p:sp>
      <p:sp>
        <p:nvSpPr>
          <p:cNvPr id="4" name="Content Placeholder 3"/>
          <p:cNvSpPr>
            <a:spLocks noGrp="1"/>
          </p:cNvSpPr>
          <p:nvPr>
            <p:ph idx="10"/>
          </p:nvPr>
        </p:nvSpPr>
        <p:spPr>
          <a:xfrm>
            <a:off x="508000" y="1977144"/>
            <a:ext cx="6815589" cy="4548770"/>
          </a:xfrm>
        </p:spPr>
        <p:txBody>
          <a:bodyPr>
            <a:normAutofit/>
          </a:bodyPr>
          <a:lstStyle/>
          <a:p>
            <a:pPr marL="285750" indent="-285750">
              <a:buClr>
                <a:srgbClr val="608BB1"/>
              </a:buClr>
              <a:buFont typeface="Arial" panose="020B0604020202020204" pitchFamily="34" charset="0"/>
              <a:buChar char="•"/>
            </a:pPr>
            <a:r>
              <a:rPr lang="en-CA" sz="2100" dirty="0"/>
              <a:t>Deliver the right application to the right employee</a:t>
            </a:r>
            <a:br>
              <a:rPr lang="en-CA" sz="2100" dirty="0"/>
            </a:br>
            <a:r>
              <a:rPr lang="en-CA" sz="2100" dirty="0"/>
              <a:t>on the right device, quickly and securely</a:t>
            </a:r>
          </a:p>
          <a:p>
            <a:pPr marL="285750" indent="-285750">
              <a:buClr>
                <a:srgbClr val="608BB1"/>
              </a:buClr>
              <a:buFont typeface="Arial" panose="020B0604020202020204" pitchFamily="34" charset="0"/>
              <a:buChar char="•"/>
            </a:pPr>
            <a:r>
              <a:rPr lang="en-CA" sz="2100" dirty="0"/>
              <a:t>Corporate applications can be installed silently and deployed without any employee interaction</a:t>
            </a:r>
          </a:p>
          <a:p>
            <a:pPr marL="285750" indent="-285750">
              <a:buClr>
                <a:srgbClr val="608BB1"/>
              </a:buClr>
              <a:buFont typeface="Arial" panose="020B0604020202020204" pitchFamily="34" charset="0"/>
              <a:buChar char="•"/>
            </a:pPr>
            <a:r>
              <a:rPr lang="en-CA" sz="2100" dirty="0"/>
              <a:t>Keep your employees up-to-date and productive </a:t>
            </a:r>
            <a:br>
              <a:rPr lang="en-CA" sz="2100" dirty="0"/>
            </a:br>
            <a:r>
              <a:rPr lang="en-CA" sz="2100" dirty="0"/>
              <a:t>without interruption</a:t>
            </a:r>
          </a:p>
          <a:p>
            <a:pPr marL="285750" indent="-285750">
              <a:buClr>
                <a:srgbClr val="608BB1"/>
              </a:buClr>
              <a:buFont typeface="Arial" panose="020B0604020202020204" pitchFamily="34" charset="0"/>
              <a:buChar char="•"/>
            </a:pPr>
            <a:r>
              <a:rPr lang="en-US" sz="2100" dirty="0">
                <a:solidFill>
                  <a:srgbClr val="608BB1"/>
                </a:solidFill>
              </a:rPr>
              <a:t>Silent Package Deployment</a:t>
            </a:r>
          </a:p>
          <a:p>
            <a:pPr marL="742950" lvl="1" indent="-285750">
              <a:buClr>
                <a:srgbClr val="608BB1"/>
              </a:buClr>
              <a:buFont typeface="Arial" panose="020B0604020202020204" pitchFamily="34" charset="0"/>
              <a:buChar char="•"/>
            </a:pPr>
            <a:r>
              <a:rPr lang="en-US" sz="2100" dirty="0">
                <a:latin typeface="+mn-lt"/>
              </a:rPr>
              <a:t>Mandatory apps pushed to device without requiring user interaction</a:t>
            </a:r>
          </a:p>
        </p:txBody>
      </p:sp>
      <p:pic>
        <p:nvPicPr>
          <p:cNvPr id="5" name="Picture 3" descr="\\DUCK\Marketing\Graphics\PowerPoint_presentations\MobiControl\images\GALAXY-NoteTab10_EnterAppCatalo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87225" y="851026"/>
            <a:ext cx="4720592" cy="53084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3"/>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30856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enterprise app catalog.</a:t>
            </a:r>
            <a:endParaRPr lang="en-US" dirty="0">
              <a:solidFill>
                <a:schemeClr val="tx1"/>
              </a:solidFill>
            </a:endParaRPr>
          </a:p>
        </p:txBody>
      </p:sp>
      <p:sp>
        <p:nvSpPr>
          <p:cNvPr id="3" name="Subtitle 2"/>
          <p:cNvSpPr>
            <a:spLocks noGrp="1"/>
          </p:cNvSpPr>
          <p:nvPr>
            <p:ph type="subTitle" idx="1"/>
          </p:nvPr>
        </p:nvSpPr>
        <p:spPr/>
        <p:txBody>
          <a:bodyPr anchor="t"/>
          <a:lstStyle/>
          <a:p>
            <a:r>
              <a:rPr lang="en-US" dirty="0"/>
              <a:t>IT approved marketplace and corporate applications.</a:t>
            </a:r>
            <a:endParaRPr lang="en-US" dirty="0">
              <a:solidFill>
                <a:schemeClr val="tx1"/>
              </a:solidFill>
            </a:endParaRPr>
          </a:p>
        </p:txBody>
      </p:sp>
      <p:sp>
        <p:nvSpPr>
          <p:cNvPr id="4" name="Content Placeholder 3"/>
          <p:cNvSpPr>
            <a:spLocks noGrp="1"/>
          </p:cNvSpPr>
          <p:nvPr>
            <p:ph idx="10"/>
          </p:nvPr>
        </p:nvSpPr>
        <p:spPr>
          <a:xfrm>
            <a:off x="508000" y="1946420"/>
            <a:ext cx="6287084" cy="4662341"/>
          </a:xfrm>
        </p:spPr>
        <p:txBody>
          <a:bodyPr numCol="1">
            <a:normAutofit/>
          </a:bodyPr>
          <a:lstStyle/>
          <a:p>
            <a:pPr marL="342900" indent="-342900">
              <a:buClr>
                <a:srgbClr val="60BD6D"/>
              </a:buClr>
              <a:buFont typeface="Arial" panose="020B0604020202020204" pitchFamily="34" charset="0"/>
              <a:buChar char="•"/>
            </a:pPr>
            <a:r>
              <a:rPr lang="en-US" sz="2200" dirty="0"/>
              <a:t>Enables managing and updating IT approved marketplace and corporate applications</a:t>
            </a:r>
          </a:p>
          <a:p>
            <a:pPr marL="342900" indent="-342900">
              <a:buClr>
                <a:srgbClr val="60BD6D"/>
              </a:buClr>
              <a:buFont typeface="Arial" panose="020B0604020202020204" pitchFamily="34" charset="0"/>
              <a:buChar char="•"/>
            </a:pPr>
            <a:r>
              <a:rPr lang="en-US" sz="2200" dirty="0"/>
              <a:t>MobiControl integrates with Apple® App Store and Google Play Store programs like the Volume Purchase Program to handle paid market applications</a:t>
            </a:r>
          </a:p>
          <a:p>
            <a:pPr marL="342900" indent="-342900">
              <a:buClr>
                <a:srgbClr val="60BD6D"/>
              </a:buClr>
              <a:buFont typeface="Arial" panose="020B0604020202020204" pitchFamily="34" charset="0"/>
              <a:buChar char="•"/>
            </a:pPr>
            <a:r>
              <a:rPr lang="en-US" sz="2200" dirty="0"/>
              <a:t>MobiControl administrator can also configure application whitelists / blacklists and policy violation actions for better mobile user productivity</a:t>
            </a:r>
          </a:p>
        </p:txBody>
      </p:sp>
      <p:grpSp>
        <p:nvGrpSpPr>
          <p:cNvPr id="5" name="Group 4"/>
          <p:cNvGrpSpPr/>
          <p:nvPr/>
        </p:nvGrpSpPr>
        <p:grpSpPr>
          <a:xfrm>
            <a:off x="7029974" y="2023809"/>
            <a:ext cx="4723968" cy="3353534"/>
            <a:chOff x="6988029" y="2023809"/>
            <a:chExt cx="3938479" cy="2795917"/>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78" t="15690" r="6021" b="21696"/>
            <a:stretch/>
          </p:blipFill>
          <p:spPr>
            <a:xfrm>
              <a:off x="6988029" y="2023809"/>
              <a:ext cx="3938479" cy="2795917"/>
            </a:xfrm>
            <a:prstGeom prst="rect">
              <a:avLst/>
            </a:prstGeom>
          </p:spPr>
        </p:pic>
        <p:pic>
          <p:nvPicPr>
            <p:cNvPr id="6" name="Picture 2" descr="\\DUCK\Marketing\Graphics\PowerPoint_presentations\MobiControl\images\iPadWhite_ContentCatalog_July2013.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678" t="11507" r="14140" b="38623"/>
            <a:stretch/>
          </p:blipFill>
          <p:spPr bwMode="auto">
            <a:xfrm>
              <a:off x="7449424" y="2451473"/>
              <a:ext cx="3028426" cy="197141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9" name="Picture 8"/>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54116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9" y="442579"/>
            <a:ext cx="7239464" cy="732896"/>
          </a:xfrm>
        </p:spPr>
        <p:txBody>
          <a:bodyPr/>
          <a:lstStyle/>
          <a:p>
            <a:r>
              <a:rPr lang="en-US" dirty="0"/>
              <a:t>web filtering.</a:t>
            </a:r>
            <a:endParaRPr lang="en-US" dirty="0">
              <a:solidFill>
                <a:schemeClr val="tx1"/>
              </a:solidFill>
            </a:endParaRPr>
          </a:p>
        </p:txBody>
      </p:sp>
      <p:sp>
        <p:nvSpPr>
          <p:cNvPr id="3" name="Subtitle 2"/>
          <p:cNvSpPr>
            <a:spLocks noGrp="1"/>
          </p:cNvSpPr>
          <p:nvPr>
            <p:ph type="subTitle" idx="1"/>
          </p:nvPr>
        </p:nvSpPr>
        <p:spPr>
          <a:xfrm>
            <a:off x="507999" y="1282628"/>
            <a:ext cx="7239463" cy="523084"/>
          </a:xfrm>
        </p:spPr>
        <p:txBody>
          <a:bodyPr anchor="t"/>
          <a:lstStyle/>
          <a:p>
            <a:r>
              <a:rPr lang="en-US" dirty="0"/>
              <a:t>Control web content users can access.</a:t>
            </a:r>
            <a:endParaRPr lang="en-US" dirty="0">
              <a:solidFill>
                <a:schemeClr val="tx1"/>
              </a:solidFill>
            </a:endParaRPr>
          </a:p>
        </p:txBody>
      </p:sp>
      <p:sp>
        <p:nvSpPr>
          <p:cNvPr id="4" name="Content Placeholder 3"/>
          <p:cNvSpPr>
            <a:spLocks noGrp="1"/>
          </p:cNvSpPr>
          <p:nvPr>
            <p:ph idx="10"/>
          </p:nvPr>
        </p:nvSpPr>
        <p:spPr>
          <a:xfrm>
            <a:off x="508000" y="1943029"/>
            <a:ext cx="6958202" cy="4648659"/>
          </a:xfrm>
        </p:spPr>
        <p:txBody>
          <a:bodyPr>
            <a:normAutofit/>
          </a:bodyPr>
          <a:lstStyle/>
          <a:p>
            <a:pPr marL="342900" indent="-342900">
              <a:buClr>
                <a:srgbClr val="0070C0"/>
              </a:buClr>
              <a:buFont typeface="Arial" panose="020B0604020202020204" pitchFamily="34" charset="0"/>
              <a:buChar char="•"/>
            </a:pPr>
            <a:r>
              <a:rPr lang="en-US" sz="2300" dirty="0"/>
              <a:t>Enforce and control web access policies to ensure secure, safe and authorized access to web content</a:t>
            </a:r>
          </a:p>
          <a:p>
            <a:pPr marL="342900" indent="-342900">
              <a:buClr>
                <a:srgbClr val="0070C0"/>
              </a:buClr>
              <a:buFont typeface="Arial" panose="020B0604020202020204" pitchFamily="34" charset="0"/>
              <a:buChar char="•"/>
            </a:pPr>
            <a:r>
              <a:rPr lang="en-US" sz="2300" dirty="0"/>
              <a:t>Configure web filtering policies to block access to specific URLs</a:t>
            </a:r>
          </a:p>
          <a:p>
            <a:pPr marL="342900" indent="-342900">
              <a:buClr>
                <a:srgbClr val="0070C0"/>
              </a:buClr>
              <a:buFont typeface="Arial" panose="020B0604020202020204" pitchFamily="34" charset="0"/>
              <a:buChar char="•"/>
            </a:pPr>
            <a:r>
              <a:rPr lang="en-US" sz="2300" dirty="0"/>
              <a:t>Specify a URL for device redirection</a:t>
            </a:r>
          </a:p>
          <a:p>
            <a:pPr marL="342900" indent="-342900">
              <a:buClr>
                <a:srgbClr val="0070C0"/>
              </a:buClr>
              <a:buFont typeface="Arial" panose="020B0604020202020204" pitchFamily="34" charset="0"/>
              <a:buChar char="•"/>
            </a:pPr>
            <a:r>
              <a:rPr lang="en-US" sz="2300" dirty="0"/>
              <a:t>Create a whitelist of acceptable URLs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91" y="-1987596"/>
            <a:ext cx="3464653" cy="346465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0719" y="1900805"/>
            <a:ext cx="4092199" cy="4092199"/>
          </a:xfrm>
          <a:prstGeom prst="rect">
            <a:avLst/>
          </a:prstGeom>
        </p:spPr>
      </p:pic>
      <p:pic>
        <p:nvPicPr>
          <p:cNvPr id="8" name="Picture 7"/>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33644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42" presetClass="path" presetSubtype="0" accel="50000" decel="50000" fill="hold" nodeType="afterEffect">
                                  <p:stCondLst>
                                    <p:cond delay="0"/>
                                  </p:stCondLst>
                                  <p:childTnLst>
                                    <p:animMotion origin="layout" path="M 2.08333E-7 -1.48148E-6 L 0.0013 0.37361 " pathEditMode="relative" rAng="0" ptsTypes="AA">
                                      <p:cBhvr>
                                        <p:cTn id="16" dur="2000" fill="hold"/>
                                        <p:tgtEl>
                                          <p:spTgt spid="6"/>
                                        </p:tgtEl>
                                        <p:attrNameLst>
                                          <p:attrName>ppt_x</p:attrName>
                                          <p:attrName>ppt_y</p:attrName>
                                        </p:attrNameLst>
                                      </p:cBhvr>
                                      <p:rCtr x="65" y="1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8" y="488227"/>
            <a:ext cx="10971877" cy="732896"/>
          </a:xfrm>
        </p:spPr>
        <p:txBody>
          <a:bodyPr>
            <a:normAutofit/>
          </a:bodyPr>
          <a:lstStyle/>
          <a:p>
            <a:r>
              <a:rPr lang="en-US" dirty="0"/>
              <a:t>Content.</a:t>
            </a:r>
            <a:endParaRPr lang="en-US" dirty="0">
              <a:solidFill>
                <a:schemeClr val="tx1"/>
              </a:solidFill>
            </a:endParaRPr>
          </a:p>
        </p:txBody>
      </p:sp>
      <p:sp>
        <p:nvSpPr>
          <p:cNvPr id="4" name="Content Placeholder 3"/>
          <p:cNvSpPr>
            <a:spLocks noGrp="1"/>
          </p:cNvSpPr>
          <p:nvPr>
            <p:ph idx="10"/>
          </p:nvPr>
        </p:nvSpPr>
        <p:spPr>
          <a:xfrm>
            <a:off x="507999" y="1838682"/>
            <a:ext cx="5884412" cy="4629229"/>
          </a:xfrm>
        </p:spPr>
        <p:txBody>
          <a:bodyPr>
            <a:noAutofit/>
          </a:bodyPr>
          <a:lstStyle/>
          <a:p>
            <a:pPr marL="285750" indent="-285750">
              <a:buClr>
                <a:srgbClr val="4DBFAA"/>
              </a:buClr>
              <a:buFont typeface="Arial" charset="0"/>
              <a:buChar char="•"/>
            </a:pPr>
            <a:r>
              <a:rPr lang="en-US" sz="1900" dirty="0"/>
              <a:t>Mobile workers need access to company content; reports, forms, files and data wherever they are</a:t>
            </a:r>
          </a:p>
          <a:p>
            <a:pPr marL="285750" indent="-285750">
              <a:buClr>
                <a:srgbClr val="4DBFAA"/>
              </a:buClr>
              <a:buFont typeface="Arial" charset="0"/>
              <a:buChar char="•"/>
            </a:pPr>
            <a:r>
              <a:rPr lang="en-US" sz="1900" dirty="0"/>
              <a:t>SOTI delivers two options for the managed distribution of corporate content:</a:t>
            </a:r>
          </a:p>
          <a:p>
            <a:pPr marL="742950" lvl="1" indent="-285750">
              <a:buClr>
                <a:srgbClr val="4DBFAA"/>
              </a:buClr>
              <a:buFont typeface="Arial" panose="020B0604020202020204" pitchFamily="34" charset="0"/>
              <a:buChar char="•"/>
            </a:pPr>
            <a:r>
              <a:rPr lang="en-US" sz="1900" dirty="0">
                <a:latin typeface="+mn-lt"/>
              </a:rPr>
              <a:t>SOTI Content Library – Access content through the MobiControl Agent</a:t>
            </a:r>
          </a:p>
          <a:p>
            <a:pPr marL="742950" lvl="1" indent="-285750">
              <a:buClr>
                <a:srgbClr val="4DBFAA"/>
              </a:buClr>
              <a:buFont typeface="Arial" panose="020B0604020202020204" pitchFamily="34" charset="0"/>
              <a:buChar char="•"/>
            </a:pPr>
            <a:r>
              <a:rPr lang="en-US" sz="1900" dirty="0">
                <a:latin typeface="+mn-lt"/>
              </a:rPr>
              <a:t>SOTI hub – A completely managed and secured content repository</a:t>
            </a:r>
          </a:p>
          <a:p>
            <a:pPr marL="285750" indent="-285750">
              <a:buClr>
                <a:srgbClr val="4DBFAA"/>
              </a:buClr>
              <a:buFont typeface="Arial" charset="0"/>
              <a:buChar char="•"/>
            </a:pPr>
            <a:r>
              <a:rPr lang="en-US" sz="1900" dirty="0"/>
              <a:t>All content transactions are recorded for compliance reporting</a:t>
            </a:r>
          </a:p>
        </p:txBody>
      </p:sp>
      <p:sp>
        <p:nvSpPr>
          <p:cNvPr id="6" name="Rounded Rectangle 5"/>
          <p:cNvSpPr/>
          <p:nvPr/>
        </p:nvSpPr>
        <p:spPr>
          <a:xfrm>
            <a:off x="6679274" y="-823865"/>
            <a:ext cx="5093625" cy="6576966"/>
          </a:xfrm>
          <a:prstGeom prst="roundRect">
            <a:avLst/>
          </a:prstGeom>
          <a:solidFill>
            <a:srgbClr val="62656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686" y="876301"/>
            <a:ext cx="4876800" cy="4876800"/>
          </a:xfrm>
          <a:prstGeom prst="rect">
            <a:avLst/>
          </a:prstGeom>
        </p:spPr>
      </p:pic>
      <p:sp>
        <p:nvSpPr>
          <p:cNvPr id="3" name="Rectangle 2"/>
          <p:cNvSpPr/>
          <p:nvPr/>
        </p:nvSpPr>
        <p:spPr>
          <a:xfrm>
            <a:off x="507997" y="1221123"/>
            <a:ext cx="4882940" cy="461665"/>
          </a:xfrm>
          <a:prstGeom prst="rect">
            <a:avLst/>
          </a:prstGeom>
        </p:spPr>
        <p:txBody>
          <a:bodyPr wrap="none" anchor="t">
            <a:spAutoFit/>
          </a:bodyPr>
          <a:lstStyle/>
          <a:p>
            <a:r>
              <a:rPr lang="en-US" sz="2400" dirty="0">
                <a:solidFill>
                  <a:srgbClr val="4DBFAA"/>
                </a:solidFill>
                <a:cs typeface="Segoe UI" panose="020B0502040204020203" pitchFamily="34" charset="0"/>
              </a:rPr>
              <a:t>Secure access to corporate content.</a:t>
            </a:r>
            <a:endParaRPr lang="en-US" sz="2400" dirty="0">
              <a:cs typeface="Segoe UI" panose="020B0502040204020203" pitchFamily="34" charset="0"/>
            </a:endParaRPr>
          </a:p>
        </p:txBody>
      </p:sp>
      <p:pic>
        <p:nvPicPr>
          <p:cNvPr id="7" name="Picture 6"/>
          <p:cNvPicPr>
            <a:picLocks noChangeAspect="1"/>
          </p:cNvPicPr>
          <p:nvPr/>
        </p:nvPicPr>
        <p:blipFill>
          <a:blip r:embed="rId3"/>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206726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3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9" y="532282"/>
            <a:ext cx="7239464" cy="732896"/>
          </a:xfrm>
        </p:spPr>
        <p:txBody>
          <a:bodyPr/>
          <a:lstStyle/>
          <a:p>
            <a:r>
              <a:rPr lang="en-CA" dirty="0"/>
              <a:t>advanced self service portal.</a:t>
            </a:r>
            <a:endParaRPr lang="en-US" dirty="0">
              <a:solidFill>
                <a:schemeClr val="tx1"/>
              </a:solidFill>
            </a:endParaRPr>
          </a:p>
        </p:txBody>
      </p:sp>
      <p:sp>
        <p:nvSpPr>
          <p:cNvPr id="3" name="Subtitle 2"/>
          <p:cNvSpPr>
            <a:spLocks noGrp="1"/>
          </p:cNvSpPr>
          <p:nvPr>
            <p:ph type="subTitle" idx="1"/>
          </p:nvPr>
        </p:nvSpPr>
        <p:spPr>
          <a:xfrm>
            <a:off x="507999" y="1372331"/>
            <a:ext cx="7239463" cy="523084"/>
          </a:xfrm>
        </p:spPr>
        <p:txBody>
          <a:bodyPr anchor="t"/>
          <a:lstStyle/>
          <a:p>
            <a:r>
              <a:rPr lang="en-US" dirty="0"/>
              <a:t>No more waiting in support queues.</a:t>
            </a:r>
            <a:endParaRPr lang="en-US" dirty="0">
              <a:solidFill>
                <a:schemeClr val="tx1"/>
              </a:solidFill>
            </a:endParaRPr>
          </a:p>
        </p:txBody>
      </p:sp>
      <p:sp>
        <p:nvSpPr>
          <p:cNvPr id="4" name="Content Placeholder 3"/>
          <p:cNvSpPr>
            <a:spLocks noGrp="1"/>
          </p:cNvSpPr>
          <p:nvPr>
            <p:ph idx="10"/>
          </p:nvPr>
        </p:nvSpPr>
        <p:spPr>
          <a:xfrm>
            <a:off x="508001" y="2032732"/>
            <a:ext cx="6027024" cy="4133176"/>
          </a:xfrm>
        </p:spPr>
        <p:txBody>
          <a:bodyPr/>
          <a:lstStyle/>
          <a:p>
            <a:pPr marL="285750" indent="-285750">
              <a:buClr>
                <a:srgbClr val="F4D52F"/>
              </a:buClr>
              <a:buFont typeface="Arial" panose="020B0604020202020204" pitchFamily="34" charset="0"/>
              <a:buChar char="•"/>
            </a:pPr>
            <a:r>
              <a:rPr lang="en-CA" sz="2400" dirty="0"/>
              <a:t>Self-serve access for individual users to enroll, lock, locate, wipe, reset passwords and send messages to their devices</a:t>
            </a:r>
          </a:p>
          <a:p>
            <a:pPr marL="285750" indent="-285750">
              <a:buClr>
                <a:srgbClr val="F4D52F"/>
              </a:buClr>
              <a:buFont typeface="Arial" panose="020B0604020202020204" pitchFamily="34" charset="0"/>
              <a:buChar char="•"/>
            </a:pPr>
            <a:r>
              <a:rPr lang="en-CA" sz="2400" dirty="0"/>
              <a:t>Reduces support calls, management costs, improves user experience, employee efficiency</a:t>
            </a:r>
          </a:p>
        </p:txBody>
      </p:sp>
      <p:grpSp>
        <p:nvGrpSpPr>
          <p:cNvPr id="9" name="Group 8"/>
          <p:cNvGrpSpPr/>
          <p:nvPr/>
        </p:nvGrpSpPr>
        <p:grpSpPr>
          <a:xfrm>
            <a:off x="7029974" y="2023809"/>
            <a:ext cx="4723968" cy="3353534"/>
            <a:chOff x="7029974" y="2023809"/>
            <a:chExt cx="4723968" cy="335353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78" t="15690" r="6021" b="21696"/>
            <a:stretch/>
          </p:blipFill>
          <p:spPr>
            <a:xfrm>
              <a:off x="7029974" y="2023809"/>
              <a:ext cx="4723968" cy="3353534"/>
            </a:xfrm>
            <a:prstGeom prst="rect">
              <a:avLst/>
            </a:prstGeom>
          </p:spPr>
        </p:pic>
        <p:pic>
          <p:nvPicPr>
            <p:cNvPr id="5" name="Picture 3" descr="\\DUCK\Marketing\Graphics\PowerPoint_presentations\MobiControl\images\SelfServicePortal-SamsungGalTab2_small.png"/>
            <p:cNvPicPr>
              <a:picLocks noChangeAspect="1" noChangeArrowheads="1"/>
            </p:cNvPicPr>
            <p:nvPr/>
          </p:nvPicPr>
          <p:blipFill rotWithShape="1">
            <a:blip r:embed="rId3">
              <a:extLst>
                <a:ext uri="{28A0092B-C50C-407E-A947-70E740481C1C}">
                  <a14:useLocalDpi xmlns:a14="http://schemas.microsoft.com/office/drawing/2010/main"/>
                </a:ext>
              </a:extLst>
            </a:blip>
            <a:srcRect l="8723" t="8443" r="8128" b="40801"/>
            <a:stretch/>
          </p:blipFill>
          <p:spPr bwMode="auto">
            <a:xfrm>
              <a:off x="7668020" y="2661034"/>
              <a:ext cx="3447875" cy="21016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7"/>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83995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9" y="532282"/>
            <a:ext cx="7239464" cy="732896"/>
          </a:xfrm>
        </p:spPr>
        <p:txBody>
          <a:bodyPr>
            <a:normAutofit fontScale="90000"/>
          </a:bodyPr>
          <a:lstStyle/>
          <a:p>
            <a:pPr algn="ctr"/>
            <a:r>
              <a:rPr lang="en-CA" dirty="0"/>
              <a:t>Benefits of implementing </a:t>
            </a:r>
            <a:br>
              <a:rPr lang="en-CA" dirty="0"/>
            </a:br>
            <a:r>
              <a:rPr lang="en-CA" dirty="0" err="1"/>
              <a:t>Mobi</a:t>
            </a:r>
            <a:r>
              <a:rPr lang="en-CA" dirty="0"/>
              <a:t> Control</a:t>
            </a:r>
            <a:endParaRPr lang="en-US" dirty="0">
              <a:solidFill>
                <a:schemeClr val="tx1"/>
              </a:solidFill>
            </a:endParaRPr>
          </a:p>
        </p:txBody>
      </p:sp>
      <p:sp>
        <p:nvSpPr>
          <p:cNvPr id="4" name="Content Placeholder 3"/>
          <p:cNvSpPr>
            <a:spLocks noGrp="1"/>
          </p:cNvSpPr>
          <p:nvPr>
            <p:ph idx="10"/>
          </p:nvPr>
        </p:nvSpPr>
        <p:spPr>
          <a:xfrm>
            <a:off x="508001" y="2032732"/>
            <a:ext cx="6027024" cy="4133176"/>
          </a:xfrm>
        </p:spPr>
        <p:txBody>
          <a:bodyPr>
            <a:normAutofit/>
          </a:bodyPr>
          <a:lstStyle/>
          <a:p>
            <a:pPr marL="285750" indent="-285750">
              <a:buClr>
                <a:srgbClr val="F4D52F"/>
              </a:buClr>
              <a:buFont typeface="Arial" panose="020B0604020202020204" pitchFamily="34" charset="0"/>
              <a:buChar char="•"/>
            </a:pPr>
            <a:r>
              <a:rPr lang="en-CA" sz="2400" dirty="0"/>
              <a:t>Maintain full control of the business mobile devices</a:t>
            </a:r>
          </a:p>
          <a:p>
            <a:pPr marL="285750" indent="-285750">
              <a:buClr>
                <a:srgbClr val="F4D52F"/>
              </a:buClr>
              <a:buFont typeface="Arial" panose="020B0604020202020204" pitchFamily="34" charset="0"/>
              <a:buChar char="•"/>
            </a:pPr>
            <a:r>
              <a:rPr lang="en-CA" sz="2400" dirty="0"/>
              <a:t>Robust device security</a:t>
            </a:r>
          </a:p>
          <a:p>
            <a:pPr marL="285750" indent="-285750">
              <a:buClr>
                <a:srgbClr val="F4D52F"/>
              </a:buClr>
              <a:buFont typeface="Arial" panose="020B0604020202020204" pitchFamily="34" charset="0"/>
              <a:buChar char="•"/>
            </a:pPr>
            <a:r>
              <a:rPr lang="en-CA" sz="2400" dirty="0"/>
              <a:t>Increased mobile user productivity through reduction of device downtime</a:t>
            </a:r>
          </a:p>
          <a:p>
            <a:pPr marL="285750" indent="-285750">
              <a:buClr>
                <a:srgbClr val="F4D52F"/>
              </a:buClr>
              <a:buFont typeface="Arial" panose="020B0604020202020204" pitchFamily="34" charset="0"/>
              <a:buChar char="•"/>
            </a:pPr>
            <a:r>
              <a:rPr lang="en-CA" sz="2400" dirty="0"/>
              <a:t>ROI – increased productivity and reduction of mobile support costs</a:t>
            </a:r>
          </a:p>
        </p:txBody>
      </p:sp>
      <p:grpSp>
        <p:nvGrpSpPr>
          <p:cNvPr id="9" name="Group 8"/>
          <p:cNvGrpSpPr/>
          <p:nvPr/>
        </p:nvGrpSpPr>
        <p:grpSpPr>
          <a:xfrm>
            <a:off x="7029974" y="2023809"/>
            <a:ext cx="4723968" cy="3353534"/>
            <a:chOff x="7029974" y="2023809"/>
            <a:chExt cx="4723968" cy="335353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78" t="15690" r="6021" b="21696"/>
            <a:stretch/>
          </p:blipFill>
          <p:spPr>
            <a:xfrm>
              <a:off x="7029974" y="2023809"/>
              <a:ext cx="4723968" cy="3353534"/>
            </a:xfrm>
            <a:prstGeom prst="rect">
              <a:avLst/>
            </a:prstGeom>
          </p:spPr>
        </p:pic>
        <p:pic>
          <p:nvPicPr>
            <p:cNvPr id="5" name="Picture 3" descr="\\DUCK\Marketing\Graphics\PowerPoint_presentations\MobiControl\images\SelfServicePortal-SamsungGalTab2_small.png"/>
            <p:cNvPicPr>
              <a:picLocks noChangeAspect="1" noChangeArrowheads="1"/>
            </p:cNvPicPr>
            <p:nvPr/>
          </p:nvPicPr>
          <p:blipFill rotWithShape="1">
            <a:blip r:embed="rId3">
              <a:extLst>
                <a:ext uri="{28A0092B-C50C-407E-A947-70E740481C1C}">
                  <a14:useLocalDpi xmlns:a14="http://schemas.microsoft.com/office/drawing/2010/main"/>
                </a:ext>
              </a:extLst>
            </a:blip>
            <a:srcRect l="8723" t="8443" r="8128" b="40801"/>
            <a:stretch/>
          </p:blipFill>
          <p:spPr bwMode="auto">
            <a:xfrm>
              <a:off x="7668020" y="2661034"/>
              <a:ext cx="3447875" cy="210169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 name="Picture 7"/>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14699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Mobile Device Management  </a:t>
            </a:r>
            <a:endParaRPr lang="en-US" dirty="0">
              <a:solidFill>
                <a:schemeClr val="tx1"/>
              </a:solidFill>
            </a:endParaRPr>
          </a:p>
        </p:txBody>
      </p:sp>
      <p:sp>
        <p:nvSpPr>
          <p:cNvPr id="3" name="Subtitle 2"/>
          <p:cNvSpPr>
            <a:spLocks noGrp="1"/>
          </p:cNvSpPr>
          <p:nvPr>
            <p:ph type="subTitle" idx="1"/>
          </p:nvPr>
        </p:nvSpPr>
        <p:spPr>
          <a:xfrm>
            <a:off x="508000" y="1788794"/>
            <a:ext cx="7239463" cy="523084"/>
          </a:xfrm>
        </p:spPr>
        <p:txBody>
          <a:bodyPr anchor="t"/>
          <a:lstStyle/>
          <a:p>
            <a:r>
              <a:rPr lang="en-US" sz="3200" dirty="0">
                <a:solidFill>
                  <a:srgbClr val="608BB1"/>
                </a:solidFill>
              </a:rPr>
              <a:t>Spirit Overview:</a:t>
            </a:r>
            <a:endParaRPr lang="en-US" sz="3200" dirty="0">
              <a:solidFill>
                <a:schemeClr val="tx1"/>
              </a:solidFill>
            </a:endParaRPr>
          </a:p>
        </p:txBody>
      </p:sp>
      <p:sp>
        <p:nvSpPr>
          <p:cNvPr id="4" name="Content Placeholder 3"/>
          <p:cNvSpPr>
            <a:spLocks noGrp="1"/>
          </p:cNvSpPr>
          <p:nvPr>
            <p:ph idx="10"/>
          </p:nvPr>
        </p:nvSpPr>
        <p:spPr>
          <a:xfrm>
            <a:off x="507999" y="2539763"/>
            <a:ext cx="7100815" cy="2114432"/>
          </a:xfrm>
        </p:spPr>
        <p:txBody>
          <a:bodyPr>
            <a:noAutofit/>
          </a:bodyPr>
          <a:lstStyle/>
          <a:p>
            <a:pPr marL="342900" indent="-342900">
              <a:lnSpc>
                <a:spcPct val="110000"/>
              </a:lnSpc>
              <a:buFont typeface="Arial" panose="020B0604020202020204" pitchFamily="34" charset="0"/>
              <a:buChar char="•"/>
            </a:pPr>
            <a:r>
              <a:rPr lang="en-US" sz="2800" dirty="0"/>
              <a:t>Enterprise Mobility Solution Specialist</a:t>
            </a:r>
          </a:p>
          <a:p>
            <a:pPr marL="342900" indent="-342900">
              <a:lnSpc>
                <a:spcPct val="110000"/>
              </a:lnSpc>
              <a:buFont typeface="Arial" panose="020B0604020202020204" pitchFamily="34" charset="0"/>
              <a:buChar char="•"/>
            </a:pPr>
            <a:r>
              <a:rPr lang="en-US" sz="2800" dirty="0"/>
              <a:t>Mobile Device Management</a:t>
            </a:r>
          </a:p>
          <a:p>
            <a:pPr marL="342900" indent="-342900">
              <a:lnSpc>
                <a:spcPct val="110000"/>
              </a:lnSpc>
              <a:buFont typeface="Arial" panose="020B0604020202020204" pitchFamily="34" charset="0"/>
              <a:buChar char="•"/>
            </a:pPr>
            <a:r>
              <a:rPr lang="en-US" sz="2800" dirty="0"/>
              <a:t>Managed Services</a:t>
            </a:r>
          </a:p>
          <a:p>
            <a:pPr marL="342900" indent="-342900">
              <a:lnSpc>
                <a:spcPct val="110000"/>
              </a:lnSpc>
              <a:buFont typeface="Arial" panose="020B0604020202020204" pitchFamily="34" charset="0"/>
              <a:buChar char="•"/>
            </a:pPr>
            <a:r>
              <a:rPr lang="en-US" sz="2800" dirty="0"/>
              <a:t>Mobile Computing Hardware</a:t>
            </a:r>
          </a:p>
          <a:p>
            <a:pPr marL="342900" indent="-342900">
              <a:lnSpc>
                <a:spcPct val="110000"/>
              </a:lnSpc>
              <a:buFont typeface="Arial" panose="020B0604020202020204" pitchFamily="34" charset="0"/>
              <a:buChar char="•"/>
            </a:pPr>
            <a:r>
              <a:rPr lang="en-US" sz="2800" dirty="0"/>
              <a:t>CSOLS Partnership </a:t>
            </a:r>
          </a:p>
        </p:txBody>
      </p:sp>
      <p:pic>
        <p:nvPicPr>
          <p:cNvPr id="14" name="Picture 13"/>
          <p:cNvPicPr>
            <a:picLocks noChangeAspect="1"/>
          </p:cNvPicPr>
          <p:nvPr/>
        </p:nvPicPr>
        <p:blipFill>
          <a:blip r:embed="rId3"/>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75469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thank you.</a:t>
            </a:r>
            <a:endParaRPr lang="en-US" dirty="0">
              <a:solidFill>
                <a:schemeClr val="tx1"/>
              </a:solidFill>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3899" y="4773626"/>
            <a:ext cx="1945301" cy="7829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5622" y="4993768"/>
            <a:ext cx="4631633" cy="1864232"/>
          </a:xfrm>
          <a:prstGeom prst="rect">
            <a:avLst/>
          </a:prstGeom>
        </p:spPr>
      </p:pic>
      <p:pic>
        <p:nvPicPr>
          <p:cNvPr id="5" name="Picture 4"/>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38445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710" b="7914"/>
          <a:stretch/>
        </p:blipFill>
        <p:spPr>
          <a:xfrm>
            <a:off x="0" y="-8314"/>
            <a:ext cx="12192000" cy="6858001"/>
          </a:xfrm>
          <a:prstGeom prst="rect">
            <a:avLst/>
          </a:prstGeom>
        </p:spPr>
      </p:pic>
      <p:sp>
        <p:nvSpPr>
          <p:cNvPr id="17" name="Shape 402"/>
          <p:cNvSpPr/>
          <p:nvPr/>
        </p:nvSpPr>
        <p:spPr>
          <a:xfrm>
            <a:off x="0" y="1971675"/>
            <a:ext cx="12192000" cy="2781300"/>
          </a:xfrm>
          <a:prstGeom prst="rect">
            <a:avLst/>
          </a:prstGeom>
          <a:solidFill>
            <a:srgbClr val="000000">
              <a:alpha val="28000"/>
            </a:srgbClr>
          </a:solidFill>
          <a:ln>
            <a:noFill/>
          </a:ln>
        </p:spPr>
        <p:txBody>
          <a:bodyPr lIns="91425" tIns="91425" rIns="91425" bIns="91425" anchor="ctr" anchorCtr="0">
            <a:noAutofit/>
          </a:bodyPr>
          <a:lstStyle/>
          <a:p>
            <a:pPr>
              <a:spcBef>
                <a:spcPts val="0"/>
              </a:spcBef>
              <a:buNone/>
            </a:pPr>
            <a:endParaRPr dirty="0"/>
          </a:p>
        </p:txBody>
      </p:sp>
      <p:sp>
        <p:nvSpPr>
          <p:cNvPr id="2" name="Title 1"/>
          <p:cNvSpPr>
            <a:spLocks noGrp="1"/>
          </p:cNvSpPr>
          <p:nvPr>
            <p:ph type="ctrTitle"/>
          </p:nvPr>
        </p:nvSpPr>
        <p:spPr>
          <a:xfrm>
            <a:off x="507998" y="2118395"/>
            <a:ext cx="10971877" cy="732896"/>
          </a:xfrm>
        </p:spPr>
        <p:txBody>
          <a:bodyPr/>
          <a:lstStyle/>
          <a:p>
            <a:r>
              <a:rPr lang="en-US" dirty="0">
                <a:solidFill>
                  <a:schemeClr val="bg1"/>
                </a:solidFill>
              </a:rPr>
              <a:t>SOTI MobiControl.</a:t>
            </a:r>
            <a:endParaRPr lang="en-US" dirty="0">
              <a:solidFill>
                <a:schemeClr val="tx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3961"/>
          <a:stretch/>
        </p:blipFill>
        <p:spPr>
          <a:xfrm>
            <a:off x="10246849" y="5953125"/>
            <a:ext cx="1583200" cy="923926"/>
          </a:xfrm>
          <a:prstGeom prst="rect">
            <a:avLst/>
          </a:prstGeom>
        </p:spPr>
      </p:pic>
      <p:sp>
        <p:nvSpPr>
          <p:cNvPr id="9" name="Content Placeholder 6"/>
          <p:cNvSpPr txBox="1">
            <a:spLocks/>
          </p:cNvSpPr>
          <p:nvPr/>
        </p:nvSpPr>
        <p:spPr>
          <a:xfrm>
            <a:off x="508000" y="2939592"/>
            <a:ext cx="10971874" cy="2620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dirty="0">
                <a:solidFill>
                  <a:schemeClr val="bg1"/>
                </a:solidFill>
              </a:rPr>
              <a:t>SOTI MobiControl is an end-to-end enterprise mobility management solution that seamlessly manages mobile devices, applications, content, and security from within a single management console.</a:t>
            </a:r>
          </a:p>
        </p:txBody>
      </p:sp>
    </p:spTree>
    <p:extLst>
      <p:ext uri="{BB962C8B-B14F-4D97-AF65-F5344CB8AC3E}">
        <p14:creationId xmlns:p14="http://schemas.microsoft.com/office/powerpoint/2010/main" val="8636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mobility management across all endpoints.</a:t>
            </a:r>
            <a:endParaRPr lang="en-US" dirty="0">
              <a:solidFill>
                <a:schemeClr val="tx1"/>
              </a:solidFill>
            </a:endParaRPr>
          </a:p>
        </p:txBody>
      </p:sp>
      <p:grpSp>
        <p:nvGrpSpPr>
          <p:cNvPr id="3" name="Group 2"/>
          <p:cNvGrpSpPr/>
          <p:nvPr/>
        </p:nvGrpSpPr>
        <p:grpSpPr>
          <a:xfrm>
            <a:off x="337335" y="1822771"/>
            <a:ext cx="2638212" cy="3550447"/>
            <a:chOff x="337335" y="2200275"/>
            <a:chExt cx="2638212" cy="3550447"/>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35" y="2200275"/>
              <a:ext cx="2638212" cy="2643478"/>
            </a:xfrm>
            <a:prstGeom prst="rect">
              <a:avLst/>
            </a:prstGeom>
          </p:spPr>
        </p:pic>
        <p:sp>
          <p:nvSpPr>
            <p:cNvPr id="17" name="TextBox 16"/>
            <p:cNvSpPr txBox="1"/>
            <p:nvPr/>
          </p:nvSpPr>
          <p:spPr>
            <a:xfrm>
              <a:off x="337335" y="5042836"/>
              <a:ext cx="2638212" cy="707886"/>
            </a:xfrm>
            <a:prstGeom prst="rect">
              <a:avLst/>
            </a:prstGeom>
            <a:noFill/>
          </p:spPr>
          <p:txBody>
            <a:bodyPr wrap="square" rtlCol="0">
              <a:spAutoFit/>
            </a:bodyPr>
            <a:lstStyle/>
            <a:p>
              <a:pPr algn="ctr"/>
              <a:r>
                <a:rPr lang="en-US" sz="2000" dirty="0">
                  <a:solidFill>
                    <a:srgbClr val="F5884F"/>
                  </a:solidFill>
                  <a:latin typeface="Segoe UI Semibold" panose="020B0702040204020203" pitchFamily="34" charset="0"/>
                  <a:cs typeface="Segoe UI Semibold" panose="020B0702040204020203" pitchFamily="34" charset="0"/>
                </a:rPr>
                <a:t>Purpose-Built </a:t>
              </a:r>
              <a:br>
                <a:rPr lang="en-US" sz="2000" dirty="0">
                  <a:solidFill>
                    <a:srgbClr val="F5884F"/>
                  </a:solidFill>
                  <a:latin typeface="Segoe UI Semibold" panose="020B0702040204020203" pitchFamily="34" charset="0"/>
                  <a:cs typeface="Segoe UI Semibold" panose="020B0702040204020203" pitchFamily="34" charset="0"/>
                </a:rPr>
              </a:br>
              <a:r>
                <a:rPr lang="en-US" sz="2000" dirty="0">
                  <a:solidFill>
                    <a:srgbClr val="F5884F"/>
                  </a:solidFill>
                  <a:latin typeface="Segoe UI Semibold" panose="020B0702040204020203" pitchFamily="34" charset="0"/>
                  <a:cs typeface="Segoe UI Semibold" panose="020B0702040204020203" pitchFamily="34" charset="0"/>
                </a:rPr>
                <a:t>Rugged</a:t>
              </a:r>
            </a:p>
          </p:txBody>
        </p:sp>
      </p:grpSp>
      <p:grpSp>
        <p:nvGrpSpPr>
          <p:cNvPr id="4" name="Group 3"/>
          <p:cNvGrpSpPr/>
          <p:nvPr/>
        </p:nvGrpSpPr>
        <p:grpSpPr>
          <a:xfrm>
            <a:off x="3199999" y="1822771"/>
            <a:ext cx="2638212" cy="3242671"/>
            <a:chOff x="3199999" y="2200275"/>
            <a:chExt cx="2638212" cy="3242671"/>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999" y="2200275"/>
              <a:ext cx="2638212" cy="2643478"/>
            </a:xfrm>
            <a:prstGeom prst="rect">
              <a:avLst/>
            </a:prstGeom>
          </p:spPr>
        </p:pic>
        <p:sp>
          <p:nvSpPr>
            <p:cNvPr id="18" name="TextBox 17"/>
            <p:cNvSpPr txBox="1"/>
            <p:nvPr/>
          </p:nvSpPr>
          <p:spPr>
            <a:xfrm>
              <a:off x="3199999" y="5042836"/>
              <a:ext cx="2638212" cy="400110"/>
            </a:xfrm>
            <a:prstGeom prst="rect">
              <a:avLst/>
            </a:prstGeom>
            <a:noFill/>
          </p:spPr>
          <p:txBody>
            <a:bodyPr wrap="square" rtlCol="0">
              <a:spAutoFit/>
            </a:bodyPr>
            <a:lstStyle/>
            <a:p>
              <a:pPr algn="ctr"/>
              <a:r>
                <a:rPr lang="en-US" sz="2000" dirty="0">
                  <a:solidFill>
                    <a:srgbClr val="608BB1"/>
                  </a:solidFill>
                  <a:latin typeface="Segoe UI Semibold" panose="020B0702040204020203" pitchFamily="34" charset="0"/>
                  <a:cs typeface="Segoe UI Semibold" panose="020B0702040204020203" pitchFamily="34" charset="0"/>
                </a:rPr>
                <a:t>Corporate Liable</a:t>
              </a:r>
            </a:p>
          </p:txBody>
        </p:sp>
      </p:grpSp>
      <p:grpSp>
        <p:nvGrpSpPr>
          <p:cNvPr id="5" name="Group 4"/>
          <p:cNvGrpSpPr/>
          <p:nvPr/>
        </p:nvGrpSpPr>
        <p:grpSpPr>
          <a:xfrm>
            <a:off x="6062663" y="1822771"/>
            <a:ext cx="2638212" cy="3242671"/>
            <a:chOff x="6062663" y="2200275"/>
            <a:chExt cx="2638212" cy="3242671"/>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663" y="2200275"/>
              <a:ext cx="2638212" cy="2643478"/>
            </a:xfrm>
            <a:prstGeom prst="rect">
              <a:avLst/>
            </a:prstGeom>
          </p:spPr>
        </p:pic>
        <p:sp>
          <p:nvSpPr>
            <p:cNvPr id="19" name="TextBox 18"/>
            <p:cNvSpPr txBox="1"/>
            <p:nvPr/>
          </p:nvSpPr>
          <p:spPr>
            <a:xfrm>
              <a:off x="6062663" y="5042836"/>
              <a:ext cx="2638212" cy="400110"/>
            </a:xfrm>
            <a:prstGeom prst="rect">
              <a:avLst/>
            </a:prstGeom>
            <a:noFill/>
          </p:spPr>
          <p:txBody>
            <a:bodyPr wrap="square" rtlCol="0">
              <a:spAutoFit/>
            </a:bodyPr>
            <a:lstStyle/>
            <a:p>
              <a:pPr algn="ctr"/>
              <a:r>
                <a:rPr lang="en-US" sz="2000" dirty="0">
                  <a:solidFill>
                    <a:srgbClr val="4DBFAA"/>
                  </a:solidFill>
                  <a:latin typeface="Segoe UI Semibold" panose="020B0702040204020203" pitchFamily="34" charset="0"/>
                  <a:cs typeface="Segoe UI Semibold" panose="020B0702040204020203" pitchFamily="34" charset="0"/>
                </a:rPr>
                <a:t>BYOD</a:t>
              </a:r>
            </a:p>
          </p:txBody>
        </p:sp>
      </p:grpSp>
      <p:grpSp>
        <p:nvGrpSpPr>
          <p:cNvPr id="6" name="Group 5"/>
          <p:cNvGrpSpPr/>
          <p:nvPr/>
        </p:nvGrpSpPr>
        <p:grpSpPr>
          <a:xfrm>
            <a:off x="8925327" y="1822771"/>
            <a:ext cx="2638212" cy="3550447"/>
            <a:chOff x="8925327" y="2200275"/>
            <a:chExt cx="2638212" cy="3550447"/>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5327" y="2200275"/>
              <a:ext cx="2638212" cy="2643478"/>
            </a:xfrm>
            <a:prstGeom prst="rect">
              <a:avLst/>
            </a:prstGeom>
          </p:spPr>
        </p:pic>
        <p:sp>
          <p:nvSpPr>
            <p:cNvPr id="20" name="TextBox 19"/>
            <p:cNvSpPr txBox="1"/>
            <p:nvPr/>
          </p:nvSpPr>
          <p:spPr>
            <a:xfrm>
              <a:off x="8925327" y="5042836"/>
              <a:ext cx="2638212" cy="707886"/>
            </a:xfrm>
            <a:prstGeom prst="rect">
              <a:avLst/>
            </a:prstGeom>
            <a:noFill/>
          </p:spPr>
          <p:txBody>
            <a:bodyPr wrap="square" rtlCol="0">
              <a:spAutoFit/>
            </a:bodyPr>
            <a:lstStyle/>
            <a:p>
              <a:pPr algn="ctr"/>
              <a:r>
                <a:rPr lang="en-US" sz="2000" dirty="0">
                  <a:solidFill>
                    <a:srgbClr val="60BD6D"/>
                  </a:solidFill>
                  <a:latin typeface="Segoe UI Semibold" panose="020B0702040204020203" pitchFamily="34" charset="0"/>
                  <a:cs typeface="Segoe UI Semibold" panose="020B0702040204020203" pitchFamily="34" charset="0"/>
                </a:rPr>
                <a:t>Internet of </a:t>
              </a:r>
              <a:br>
                <a:rPr lang="en-US" sz="2000" dirty="0">
                  <a:solidFill>
                    <a:srgbClr val="60BD6D"/>
                  </a:solidFill>
                  <a:latin typeface="Segoe UI Semibold" panose="020B0702040204020203" pitchFamily="34" charset="0"/>
                  <a:cs typeface="Segoe UI Semibold" panose="020B0702040204020203" pitchFamily="34" charset="0"/>
                </a:rPr>
              </a:br>
              <a:r>
                <a:rPr lang="en-US" sz="2000" dirty="0">
                  <a:solidFill>
                    <a:srgbClr val="60BD6D"/>
                  </a:solidFill>
                  <a:latin typeface="Segoe UI Semibold" panose="020B0702040204020203" pitchFamily="34" charset="0"/>
                  <a:cs typeface="Segoe UI Semibold" panose="020B0702040204020203" pitchFamily="34" charset="0"/>
                </a:rPr>
                <a:t>Things (IoT)</a:t>
              </a:r>
            </a:p>
          </p:txBody>
        </p:sp>
      </p:grpSp>
    </p:spTree>
    <p:extLst>
      <p:ext uri="{BB962C8B-B14F-4D97-AF65-F5344CB8AC3E}">
        <p14:creationId xmlns:p14="http://schemas.microsoft.com/office/powerpoint/2010/main" val="266931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332" y="755262"/>
            <a:ext cx="10317020" cy="992006"/>
          </a:xfrm>
        </p:spPr>
        <p:txBody>
          <a:bodyPr anchor="t">
            <a:normAutofit fontScale="90000"/>
          </a:bodyPr>
          <a:lstStyle/>
          <a:p>
            <a:r>
              <a:rPr lang="en-US" dirty="0"/>
              <a:t>from deployment to retirement, SOTI makes it easy to manage mobile devices.</a:t>
            </a:r>
            <a:endParaRPr lang="en-US" dirty="0">
              <a:solidFill>
                <a:schemeClr val="tx1"/>
              </a:solidFill>
            </a:endParaRPr>
          </a:p>
        </p:txBody>
      </p:sp>
      <p:grpSp>
        <p:nvGrpSpPr>
          <p:cNvPr id="5" name="Group 4"/>
          <p:cNvGrpSpPr/>
          <p:nvPr/>
        </p:nvGrpSpPr>
        <p:grpSpPr>
          <a:xfrm>
            <a:off x="1484882" y="2169472"/>
            <a:ext cx="1731041" cy="1967817"/>
            <a:chOff x="536926" y="2382196"/>
            <a:chExt cx="1731041" cy="1967817"/>
          </a:xfrm>
        </p:grpSpPr>
        <p:sp>
          <p:nvSpPr>
            <p:cNvPr id="69" name="TextBox 68"/>
            <p:cNvSpPr txBox="1"/>
            <p:nvPr/>
          </p:nvSpPr>
          <p:spPr>
            <a:xfrm>
              <a:off x="536926" y="3949903"/>
              <a:ext cx="1731041" cy="400110"/>
            </a:xfrm>
            <a:prstGeom prst="rect">
              <a:avLst/>
            </a:prstGeom>
            <a:noFill/>
            <a:ln>
              <a:noFill/>
            </a:ln>
          </p:spPr>
          <p:txBody>
            <a:bodyPr wrap="square" rtlCol="0">
              <a:spAutoFit/>
            </a:bodyPr>
            <a:lstStyle/>
            <a:p>
              <a:pPr algn="ctr"/>
              <a:r>
                <a:rPr lang="en-US" sz="2000" dirty="0">
                  <a:solidFill>
                    <a:srgbClr val="F5884F"/>
                  </a:solidFill>
                  <a:latin typeface="Segoe UI Semibold" panose="020B0702040204020203" pitchFamily="34" charset="0"/>
                  <a:cs typeface="Segoe UI Semibold" panose="020B0702040204020203" pitchFamily="34" charset="0"/>
                </a:rPr>
                <a:t>Provisioning</a:t>
              </a:r>
            </a:p>
          </p:txBody>
        </p:sp>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264" y="2382196"/>
              <a:ext cx="1675310" cy="1675310"/>
            </a:xfrm>
            <a:prstGeom prst="rect">
              <a:avLst/>
            </a:prstGeom>
            <a:ln>
              <a:noFill/>
            </a:ln>
          </p:spPr>
        </p:pic>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643" y="2833590"/>
              <a:ext cx="698875" cy="698875"/>
            </a:xfrm>
            <a:prstGeom prst="rect">
              <a:avLst/>
            </a:prstGeom>
            <a:ln>
              <a:noFill/>
            </a:ln>
          </p:spPr>
        </p:pic>
      </p:grpSp>
      <p:grpSp>
        <p:nvGrpSpPr>
          <p:cNvPr id="76" name="Group 75"/>
          <p:cNvGrpSpPr/>
          <p:nvPr/>
        </p:nvGrpSpPr>
        <p:grpSpPr>
          <a:xfrm>
            <a:off x="5763442" y="2203250"/>
            <a:ext cx="2638212" cy="1940429"/>
            <a:chOff x="2912328" y="4020215"/>
            <a:chExt cx="2638212" cy="1940429"/>
          </a:xfrm>
        </p:grpSpPr>
        <p:sp>
          <p:nvSpPr>
            <p:cNvPr id="77" name="TextBox 76"/>
            <p:cNvSpPr txBox="1"/>
            <p:nvPr/>
          </p:nvSpPr>
          <p:spPr>
            <a:xfrm>
              <a:off x="2912328" y="5560534"/>
              <a:ext cx="2638212" cy="400110"/>
            </a:xfrm>
            <a:prstGeom prst="rect">
              <a:avLst/>
            </a:prstGeom>
            <a:noFill/>
          </p:spPr>
          <p:txBody>
            <a:bodyPr wrap="square" rtlCol="0">
              <a:spAutoFit/>
            </a:bodyPr>
            <a:lstStyle/>
            <a:p>
              <a:pPr algn="ctr"/>
              <a:r>
                <a:rPr lang="en-US" sz="2000" dirty="0">
                  <a:solidFill>
                    <a:srgbClr val="4DBFAA"/>
                  </a:solidFill>
                  <a:latin typeface="Segoe UI Semibold" panose="020B0702040204020203" pitchFamily="34" charset="0"/>
                  <a:cs typeface="Segoe UI Semibold" panose="020B0702040204020203" pitchFamily="34" charset="0"/>
                </a:rPr>
                <a:t>Management</a:t>
              </a:r>
            </a:p>
          </p:txBody>
        </p:sp>
        <p:pic>
          <p:nvPicPr>
            <p:cNvPr id="78" name="Picture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633402">
              <a:off x="3255793" y="4020215"/>
              <a:ext cx="1796046" cy="1796046"/>
            </a:xfrm>
            <a:prstGeom prst="rect">
              <a:avLst/>
            </a:prstGeom>
          </p:spPr>
        </p:pic>
      </p:grpSp>
      <p:grpSp>
        <p:nvGrpSpPr>
          <p:cNvPr id="79" name="Group 78"/>
          <p:cNvGrpSpPr/>
          <p:nvPr/>
        </p:nvGrpSpPr>
        <p:grpSpPr>
          <a:xfrm>
            <a:off x="4687616" y="4406486"/>
            <a:ext cx="2638212" cy="1782948"/>
            <a:chOff x="7799472" y="4025939"/>
            <a:chExt cx="2638212" cy="1782948"/>
          </a:xfrm>
        </p:grpSpPr>
        <p:sp>
          <p:nvSpPr>
            <p:cNvPr id="80" name="TextBox 79"/>
            <p:cNvSpPr txBox="1"/>
            <p:nvPr/>
          </p:nvSpPr>
          <p:spPr>
            <a:xfrm>
              <a:off x="7799472" y="5408777"/>
              <a:ext cx="2638212" cy="400110"/>
            </a:xfrm>
            <a:prstGeom prst="rect">
              <a:avLst/>
            </a:prstGeom>
            <a:noFill/>
          </p:spPr>
          <p:txBody>
            <a:bodyPr wrap="square" rtlCol="0">
              <a:spAutoFit/>
            </a:bodyPr>
            <a:lstStyle/>
            <a:p>
              <a:pPr algn="ctr"/>
              <a:r>
                <a:rPr lang="en-US" sz="2000" dirty="0">
                  <a:solidFill>
                    <a:srgbClr val="60BD6D"/>
                  </a:solidFill>
                  <a:latin typeface="Segoe UI Semibold" panose="020B0702040204020203" pitchFamily="34" charset="0"/>
                  <a:cs typeface="Segoe UI Semibold" panose="020B0702040204020203" pitchFamily="34" charset="0"/>
                </a:rPr>
                <a:t>Applications</a:t>
              </a:r>
            </a:p>
          </p:txBody>
        </p:sp>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9841" y="4025939"/>
              <a:ext cx="1674258" cy="1674258"/>
            </a:xfrm>
            <a:prstGeom prst="rect">
              <a:avLst/>
            </a:prstGeom>
          </p:spPr>
        </p:pic>
      </p:grpSp>
      <p:grpSp>
        <p:nvGrpSpPr>
          <p:cNvPr id="82" name="Group 81"/>
          <p:cNvGrpSpPr/>
          <p:nvPr/>
        </p:nvGrpSpPr>
        <p:grpSpPr>
          <a:xfrm>
            <a:off x="2242374" y="4387130"/>
            <a:ext cx="2638212" cy="1804465"/>
            <a:chOff x="6144320" y="3977676"/>
            <a:chExt cx="2638212" cy="1804465"/>
          </a:xfrm>
        </p:grpSpPr>
        <p:sp>
          <p:nvSpPr>
            <p:cNvPr id="83" name="TextBox 82"/>
            <p:cNvSpPr txBox="1"/>
            <p:nvPr/>
          </p:nvSpPr>
          <p:spPr>
            <a:xfrm>
              <a:off x="6144320" y="5382031"/>
              <a:ext cx="2638212" cy="400110"/>
            </a:xfrm>
            <a:prstGeom prst="rect">
              <a:avLst/>
            </a:prstGeom>
            <a:noFill/>
          </p:spPr>
          <p:txBody>
            <a:bodyPr wrap="square" rtlCol="0">
              <a:spAutoFit/>
            </a:bodyPr>
            <a:lstStyle/>
            <a:p>
              <a:pPr algn="ctr"/>
              <a:r>
                <a:rPr lang="en-US" sz="2000" dirty="0">
                  <a:solidFill>
                    <a:srgbClr val="FF6B57"/>
                  </a:solidFill>
                  <a:latin typeface="Segoe UI Semibold" panose="020B0702040204020203" pitchFamily="34" charset="0"/>
                  <a:cs typeface="Segoe UI Semibold" panose="020B0702040204020203" pitchFamily="34" charset="0"/>
                </a:rPr>
                <a:t>Content</a:t>
              </a:r>
            </a:p>
          </p:txBody>
        </p:sp>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8244" y="3977676"/>
              <a:ext cx="1718790" cy="1718790"/>
            </a:xfrm>
            <a:prstGeom prst="rect">
              <a:avLst/>
            </a:prstGeom>
          </p:spPr>
        </p:pic>
      </p:grpSp>
      <p:grpSp>
        <p:nvGrpSpPr>
          <p:cNvPr id="85" name="Group 84"/>
          <p:cNvGrpSpPr/>
          <p:nvPr/>
        </p:nvGrpSpPr>
        <p:grpSpPr>
          <a:xfrm>
            <a:off x="7118954" y="4655673"/>
            <a:ext cx="2638212" cy="1509090"/>
            <a:chOff x="9572569" y="4034269"/>
            <a:chExt cx="2638212" cy="1509090"/>
          </a:xfrm>
        </p:grpSpPr>
        <p:sp>
          <p:nvSpPr>
            <p:cNvPr id="86" name="TextBox 85"/>
            <p:cNvSpPr txBox="1"/>
            <p:nvPr/>
          </p:nvSpPr>
          <p:spPr>
            <a:xfrm>
              <a:off x="9572569" y="5143249"/>
              <a:ext cx="2638212" cy="400110"/>
            </a:xfrm>
            <a:prstGeom prst="rect">
              <a:avLst/>
            </a:prstGeom>
            <a:noFill/>
          </p:spPr>
          <p:txBody>
            <a:bodyPr wrap="square" rtlCol="0">
              <a:spAutoFit/>
            </a:bodyPr>
            <a:lstStyle/>
            <a:p>
              <a:pPr algn="ctr"/>
              <a:r>
                <a:rPr lang="en-US" sz="2000" dirty="0">
                  <a:solidFill>
                    <a:srgbClr val="34526E"/>
                  </a:solidFill>
                  <a:latin typeface="Segoe UI Semibold" panose="020B0702040204020203" pitchFamily="34" charset="0"/>
                  <a:cs typeface="Segoe UI Semibold" panose="020B0702040204020203" pitchFamily="34" charset="0"/>
                </a:rPr>
                <a:t>Retirement</a:t>
              </a:r>
            </a:p>
          </p:txBody>
        </p:sp>
        <p:pic>
          <p:nvPicPr>
            <p:cNvPr id="87" name="Picture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5082" y="4034269"/>
              <a:ext cx="1126542" cy="1126542"/>
            </a:xfrm>
            <a:prstGeom prst="rect">
              <a:avLst/>
            </a:prstGeom>
          </p:spPr>
        </p:pic>
      </p:grpSp>
      <p:grpSp>
        <p:nvGrpSpPr>
          <p:cNvPr id="6" name="Group 5"/>
          <p:cNvGrpSpPr/>
          <p:nvPr/>
        </p:nvGrpSpPr>
        <p:grpSpPr>
          <a:xfrm>
            <a:off x="3626594" y="2143399"/>
            <a:ext cx="1943271" cy="2011387"/>
            <a:chOff x="2678638" y="2356123"/>
            <a:chExt cx="1943271" cy="2011387"/>
          </a:xfrm>
        </p:grpSpPr>
        <p:sp>
          <p:nvSpPr>
            <p:cNvPr id="88" name="TextBox 87"/>
            <p:cNvSpPr txBox="1"/>
            <p:nvPr/>
          </p:nvSpPr>
          <p:spPr>
            <a:xfrm>
              <a:off x="2818701" y="3967400"/>
              <a:ext cx="1663016" cy="400110"/>
            </a:xfrm>
            <a:prstGeom prst="rect">
              <a:avLst/>
            </a:prstGeom>
            <a:noFill/>
          </p:spPr>
          <p:txBody>
            <a:bodyPr wrap="square" rtlCol="0">
              <a:spAutoFit/>
            </a:bodyPr>
            <a:lstStyle/>
            <a:p>
              <a:pPr algn="ctr"/>
              <a:r>
                <a:rPr lang="en-US" sz="2000" dirty="0">
                  <a:solidFill>
                    <a:srgbClr val="4DBFAA"/>
                  </a:solidFill>
                  <a:latin typeface="Segoe UI Semibold" panose="020B0702040204020203" pitchFamily="34" charset="0"/>
                  <a:cs typeface="Segoe UI Semibold" panose="020B0702040204020203" pitchFamily="34" charset="0"/>
                </a:rPr>
                <a:t>Enrollment</a:t>
              </a:r>
            </a:p>
          </p:txBody>
        </p:sp>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78638" y="2356123"/>
              <a:ext cx="1943271" cy="1943271"/>
            </a:xfrm>
            <a:prstGeom prst="rect">
              <a:avLst/>
            </a:prstGeom>
          </p:spPr>
        </p:pic>
        <p:pic>
          <p:nvPicPr>
            <p:cNvPr id="90" name="Picture 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73444">
              <a:off x="3126725" y="2859616"/>
              <a:ext cx="960936" cy="960936"/>
            </a:xfrm>
            <a:prstGeom prst="rect">
              <a:avLst/>
            </a:prstGeom>
          </p:spPr>
        </p:pic>
      </p:grpSp>
      <p:grpSp>
        <p:nvGrpSpPr>
          <p:cNvPr id="94" name="Group 93"/>
          <p:cNvGrpSpPr/>
          <p:nvPr/>
        </p:nvGrpSpPr>
        <p:grpSpPr>
          <a:xfrm>
            <a:off x="8457081" y="2178612"/>
            <a:ext cx="1985433" cy="1985438"/>
            <a:chOff x="4831282" y="2255140"/>
            <a:chExt cx="1985433" cy="1985438"/>
          </a:xfrm>
        </p:grpSpPr>
        <p:grpSp>
          <p:nvGrpSpPr>
            <p:cNvPr id="72" name="Group 71"/>
            <p:cNvGrpSpPr/>
            <p:nvPr/>
          </p:nvGrpSpPr>
          <p:grpSpPr>
            <a:xfrm>
              <a:off x="4831282" y="2255140"/>
              <a:ext cx="1985433" cy="1985438"/>
              <a:chOff x="4868799" y="3956013"/>
              <a:chExt cx="1985433" cy="1985438"/>
            </a:xfrm>
          </p:grpSpPr>
          <p:sp>
            <p:nvSpPr>
              <p:cNvPr id="73" name="TextBox 72"/>
              <p:cNvSpPr txBox="1"/>
              <p:nvPr/>
            </p:nvSpPr>
            <p:spPr>
              <a:xfrm>
                <a:off x="5254056" y="5514578"/>
                <a:ext cx="1266408" cy="400110"/>
              </a:xfrm>
              <a:prstGeom prst="rect">
                <a:avLst/>
              </a:prstGeom>
              <a:noFill/>
            </p:spPr>
            <p:txBody>
              <a:bodyPr wrap="square" rtlCol="0">
                <a:spAutoFit/>
              </a:bodyPr>
              <a:lstStyle/>
              <a:p>
                <a:pPr algn="ctr"/>
                <a:r>
                  <a:rPr lang="en-US" sz="2000" dirty="0">
                    <a:solidFill>
                      <a:srgbClr val="608BB1"/>
                    </a:solidFill>
                    <a:latin typeface="Segoe UI Semibold" panose="020B0702040204020203" pitchFamily="34" charset="0"/>
                    <a:cs typeface="Segoe UI Semibold" panose="020B0702040204020203" pitchFamily="34" charset="0"/>
                  </a:rPr>
                  <a:t>Security</a:t>
                </a: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68797" y="3956015"/>
                <a:ext cx="1985438" cy="1985433"/>
              </a:xfrm>
              <a:prstGeom prst="rect">
                <a:avLst/>
              </a:prstGeom>
            </p:spPr>
          </p:pic>
        </p:grpSp>
        <p:pic>
          <p:nvPicPr>
            <p:cNvPr id="92" name="Picture 9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2034" y="2820149"/>
              <a:ext cx="855418" cy="855418"/>
            </a:xfrm>
            <a:prstGeom prst="rect">
              <a:avLst/>
            </a:prstGeom>
          </p:spPr>
        </p:pic>
      </p:grpSp>
      <p:pic>
        <p:nvPicPr>
          <p:cNvPr id="3" name="Picture 2"/>
          <p:cNvPicPr>
            <a:picLocks noChangeAspect="1"/>
          </p:cNvPicPr>
          <p:nvPr/>
        </p:nvPicPr>
        <p:blipFill>
          <a:blip r:embed="rId10"/>
          <a:stretch>
            <a:fillRect/>
          </a:stretch>
        </p:blipFill>
        <p:spPr>
          <a:xfrm>
            <a:off x="10218720" y="5894108"/>
            <a:ext cx="1638300" cy="971550"/>
          </a:xfrm>
          <a:prstGeom prst="rect">
            <a:avLst/>
          </a:prstGeom>
        </p:spPr>
      </p:pic>
    </p:spTree>
    <p:extLst>
      <p:ext uri="{BB962C8B-B14F-4D97-AF65-F5344CB8AC3E}">
        <p14:creationId xmlns:p14="http://schemas.microsoft.com/office/powerpoint/2010/main" val="8758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1000" fill="hold"/>
                                        <p:tgtEl>
                                          <p:spTgt spid="76"/>
                                        </p:tgtEl>
                                        <p:attrNameLst>
                                          <p:attrName>ppt_x</p:attrName>
                                        </p:attrNameLst>
                                      </p:cBhvr>
                                      <p:tavLst>
                                        <p:tav tm="0">
                                          <p:val>
                                            <p:strVal val="#ppt_x"/>
                                          </p:val>
                                        </p:tav>
                                        <p:tav tm="100000">
                                          <p:val>
                                            <p:strVal val="#ppt_x"/>
                                          </p:val>
                                        </p:tav>
                                      </p:tavLst>
                                    </p:anim>
                                    <p:anim calcmode="lin" valueType="num">
                                      <p:cBhvr additive="base">
                                        <p:cTn id="18" dur="1000" fill="hold"/>
                                        <p:tgtEl>
                                          <p:spTgt spid="7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additive="base">
                                        <p:cTn id="22" dur="1000" fill="hold"/>
                                        <p:tgtEl>
                                          <p:spTgt spid="94"/>
                                        </p:tgtEl>
                                        <p:attrNameLst>
                                          <p:attrName>ppt_x</p:attrName>
                                        </p:attrNameLst>
                                      </p:cBhvr>
                                      <p:tavLst>
                                        <p:tav tm="0">
                                          <p:val>
                                            <p:strVal val="#ppt_x"/>
                                          </p:val>
                                        </p:tav>
                                        <p:tav tm="100000">
                                          <p:val>
                                            <p:strVal val="#ppt_x"/>
                                          </p:val>
                                        </p:tav>
                                      </p:tavLst>
                                    </p:anim>
                                    <p:anim calcmode="lin" valueType="num">
                                      <p:cBhvr additive="base">
                                        <p:cTn id="23" dur="1000" fill="hold"/>
                                        <p:tgtEl>
                                          <p:spTgt spid="94"/>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1000" fill="hold"/>
                                        <p:tgtEl>
                                          <p:spTgt spid="82"/>
                                        </p:tgtEl>
                                        <p:attrNameLst>
                                          <p:attrName>ppt_x</p:attrName>
                                        </p:attrNameLst>
                                      </p:cBhvr>
                                      <p:tavLst>
                                        <p:tav tm="0">
                                          <p:val>
                                            <p:strVal val="#ppt_x"/>
                                          </p:val>
                                        </p:tav>
                                        <p:tav tm="100000">
                                          <p:val>
                                            <p:strVal val="#ppt_x"/>
                                          </p:val>
                                        </p:tav>
                                      </p:tavLst>
                                    </p:anim>
                                    <p:anim calcmode="lin" valueType="num">
                                      <p:cBhvr additive="base">
                                        <p:cTn id="28" dur="1000" fill="hold"/>
                                        <p:tgtEl>
                                          <p:spTgt spid="82"/>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1000" fill="hold"/>
                                        <p:tgtEl>
                                          <p:spTgt spid="79"/>
                                        </p:tgtEl>
                                        <p:attrNameLst>
                                          <p:attrName>ppt_x</p:attrName>
                                        </p:attrNameLst>
                                      </p:cBhvr>
                                      <p:tavLst>
                                        <p:tav tm="0">
                                          <p:val>
                                            <p:strVal val="#ppt_x"/>
                                          </p:val>
                                        </p:tav>
                                        <p:tav tm="100000">
                                          <p:val>
                                            <p:strVal val="#ppt_x"/>
                                          </p:val>
                                        </p:tav>
                                      </p:tavLst>
                                    </p:anim>
                                    <p:anim calcmode="lin" valueType="num">
                                      <p:cBhvr additive="base">
                                        <p:cTn id="33" dur="1000" fill="hold"/>
                                        <p:tgtEl>
                                          <p:spTgt spid="79"/>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additive="base">
                                        <p:cTn id="37" dur="1000" fill="hold"/>
                                        <p:tgtEl>
                                          <p:spTgt spid="85"/>
                                        </p:tgtEl>
                                        <p:attrNameLst>
                                          <p:attrName>ppt_x</p:attrName>
                                        </p:attrNameLst>
                                      </p:cBhvr>
                                      <p:tavLst>
                                        <p:tav tm="0">
                                          <p:val>
                                            <p:strVal val="#ppt_x"/>
                                          </p:val>
                                        </p:tav>
                                        <p:tav tm="100000">
                                          <p:val>
                                            <p:strVal val="#ppt_x"/>
                                          </p:val>
                                        </p:tav>
                                      </p:tavLst>
                                    </p:anim>
                                    <p:anim calcmode="lin" valueType="num">
                                      <p:cBhvr additive="base">
                                        <p:cTn id="38" dur="10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8" y="351362"/>
            <a:ext cx="11274427" cy="732896"/>
          </a:xfrm>
        </p:spPr>
        <p:txBody>
          <a:bodyPr/>
          <a:lstStyle/>
          <a:p>
            <a:r>
              <a:rPr lang="en-US" dirty="0"/>
              <a:t>multi-OS compatibility.</a:t>
            </a:r>
            <a:endParaRPr lang="en-US" dirty="0">
              <a:solidFill>
                <a:schemeClr val="tx1"/>
              </a:solidFill>
            </a:endParaRPr>
          </a:p>
        </p:txBody>
      </p:sp>
      <p:sp>
        <p:nvSpPr>
          <p:cNvPr id="3" name="Subtitle 2"/>
          <p:cNvSpPr>
            <a:spLocks noGrp="1"/>
          </p:cNvSpPr>
          <p:nvPr>
            <p:ph type="subTitle" idx="1"/>
          </p:nvPr>
        </p:nvSpPr>
        <p:spPr>
          <a:xfrm>
            <a:off x="449420" y="1110164"/>
            <a:ext cx="11274426" cy="523084"/>
          </a:xfrm>
        </p:spPr>
        <p:txBody>
          <a:bodyPr anchor="t"/>
          <a:lstStyle/>
          <a:p>
            <a:r>
              <a:rPr lang="en-US" dirty="0"/>
              <a:t> SOTI is completely device and operating system agnostic.</a:t>
            </a:r>
            <a:endParaRPr lang="en-US" dirty="0">
              <a:solidFill>
                <a:schemeClr val="tx1"/>
              </a:solidFill>
            </a:endParaRPr>
          </a:p>
        </p:txBody>
      </p:sp>
      <p:sp>
        <p:nvSpPr>
          <p:cNvPr id="23" name="Content Placeholder 12"/>
          <p:cNvSpPr>
            <a:spLocks noGrp="1"/>
          </p:cNvSpPr>
          <p:nvPr>
            <p:ph idx="10"/>
          </p:nvPr>
        </p:nvSpPr>
        <p:spPr/>
        <p:txBody>
          <a:bodyPr>
            <a:noAutofit/>
          </a:bodyPr>
          <a:lstStyle/>
          <a:p>
            <a:pPr algn="ctr"/>
            <a:r>
              <a:rPr lang="en-US" sz="2400" dirty="0">
                <a:cs typeface="Segoe UI Semibold" panose="020B0702040204020203" pitchFamily="34" charset="0"/>
              </a:rPr>
              <a:t>Android Management</a:t>
            </a:r>
            <a:endParaRPr lang="en-US" sz="2400" dirty="0"/>
          </a:p>
        </p:txBody>
      </p:sp>
      <p:sp>
        <p:nvSpPr>
          <p:cNvPr id="13" name="Content Placeholder 12"/>
          <p:cNvSpPr>
            <a:spLocks noGrp="1"/>
          </p:cNvSpPr>
          <p:nvPr>
            <p:ph idx="4294967295"/>
          </p:nvPr>
        </p:nvSpPr>
        <p:spPr>
          <a:xfrm>
            <a:off x="658044" y="6010715"/>
            <a:ext cx="9569450" cy="500063"/>
          </a:xfrm>
          <a:prstGeom prst="rect">
            <a:avLst/>
          </a:prstGeom>
        </p:spPr>
        <p:txBody>
          <a:bodyPr>
            <a:noAutofit/>
          </a:bodyPr>
          <a:lstStyle/>
          <a:p>
            <a:pPr marL="0" indent="0">
              <a:buNone/>
            </a:pPr>
            <a:r>
              <a:rPr lang="en-US" sz="1700" dirty="0">
                <a:latin typeface="Segoe UI Semibold" panose="020B0702040204020203" pitchFamily="34" charset="0"/>
                <a:cs typeface="Segoe UI Semibold" panose="020B0702040204020203" pitchFamily="34" charset="0"/>
              </a:rPr>
              <a:t>MobiControl is built as a generic modular framework    </a:t>
            </a:r>
            <a:r>
              <a:rPr lang="en-US" sz="1700" dirty="0"/>
              <a:t>HTTPS  |  SSL  |  SQL/ODBC  |  OMA-DM </a:t>
            </a:r>
          </a:p>
        </p:txBody>
      </p:sp>
      <p:sp>
        <p:nvSpPr>
          <p:cNvPr id="5" name="Rounded Rectangle 4"/>
          <p:cNvSpPr/>
          <p:nvPr/>
        </p:nvSpPr>
        <p:spPr>
          <a:xfrm>
            <a:off x="8120951" y="1668497"/>
            <a:ext cx="3613849" cy="3281952"/>
          </a:xfrm>
          <a:prstGeom prst="roundRect">
            <a:avLst/>
          </a:prstGeom>
          <a:solidFill>
            <a:srgbClr val="608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360771" y="1668498"/>
            <a:ext cx="3576546" cy="3281951"/>
          </a:xfrm>
          <a:prstGeom prst="roundRect">
            <a:avLst/>
          </a:prstGeom>
          <a:solidFill>
            <a:srgbClr val="60B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Rounded Rectangle 6"/>
          <p:cNvSpPr/>
          <p:nvPr/>
        </p:nvSpPr>
        <p:spPr>
          <a:xfrm>
            <a:off x="590550" y="1668498"/>
            <a:ext cx="3586587" cy="3281951"/>
          </a:xfrm>
          <a:prstGeom prst="roundRect">
            <a:avLst/>
          </a:prstGeom>
          <a:solidFill>
            <a:srgbClr val="63666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ounded Rectangle 7"/>
          <p:cNvSpPr/>
          <p:nvPr/>
        </p:nvSpPr>
        <p:spPr>
          <a:xfrm>
            <a:off x="8120951" y="5087972"/>
            <a:ext cx="3613849" cy="514349"/>
          </a:xfrm>
          <a:prstGeom prst="roundRect">
            <a:avLst/>
          </a:prstGeom>
          <a:solidFill>
            <a:srgbClr val="608BB1">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360771" y="5087972"/>
            <a:ext cx="3576546" cy="514350"/>
          </a:xfrm>
          <a:prstGeom prst="roundRect">
            <a:avLst/>
          </a:prstGeom>
          <a:solidFill>
            <a:srgbClr val="60BD6D">
              <a:alpha val="29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Rounded Rectangle 9"/>
          <p:cNvSpPr/>
          <p:nvPr/>
        </p:nvSpPr>
        <p:spPr>
          <a:xfrm>
            <a:off x="590550" y="5087971"/>
            <a:ext cx="3586587" cy="514351"/>
          </a:xfrm>
          <a:prstGeom prst="roundRect">
            <a:avLst/>
          </a:prstGeom>
          <a:solidFill>
            <a:srgbClr val="63666B">
              <a:alpha val="35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8" name="Picture 17"/>
          <p:cNvPicPr>
            <a:picLocks noChangeAspect="1"/>
          </p:cNvPicPr>
          <p:nvPr/>
        </p:nvPicPr>
        <p:blipFill rotWithShape="1">
          <a:blip r:embed="rId2" cstate="print">
            <a:biLevel thresh="25000"/>
            <a:extLst>
              <a:ext uri="{28A0092B-C50C-407E-A947-70E740481C1C}">
                <a14:useLocalDpi xmlns:a14="http://schemas.microsoft.com/office/drawing/2010/main" val="0"/>
              </a:ext>
            </a:extLst>
          </a:blip>
          <a:srcRect l="7037" t="19821" r="70532" b="19970"/>
          <a:stretch/>
        </p:blipFill>
        <p:spPr>
          <a:xfrm>
            <a:off x="1578758" y="2184997"/>
            <a:ext cx="1620213" cy="2174399"/>
          </a:xfrm>
          <a:prstGeom prst="rect">
            <a:avLst/>
          </a:prstGeom>
        </p:spPr>
      </p:pic>
      <p:pic>
        <p:nvPicPr>
          <p:cNvPr id="19" name="Picture 18"/>
          <p:cNvPicPr>
            <a:picLocks noChangeAspect="1"/>
          </p:cNvPicPr>
          <p:nvPr/>
        </p:nvPicPr>
        <p:blipFill rotWithShape="1">
          <a:blip r:embed="rId3" cstate="print">
            <a:biLevel thresh="50000"/>
            <a:extLst>
              <a:ext uri="{28A0092B-C50C-407E-A947-70E740481C1C}">
                <a14:useLocalDpi xmlns:a14="http://schemas.microsoft.com/office/drawing/2010/main" val="0"/>
              </a:ext>
            </a:extLst>
          </a:blip>
          <a:srcRect l="13626" r="14862" b="24381"/>
          <a:stretch/>
        </p:blipFill>
        <p:spPr>
          <a:xfrm>
            <a:off x="5255276" y="2378101"/>
            <a:ext cx="1787536" cy="1760740"/>
          </a:xfrm>
          <a:prstGeom prst="rect">
            <a:avLst/>
          </a:prstGeom>
        </p:spPr>
      </p:pic>
      <p:pic>
        <p:nvPicPr>
          <p:cNvPr id="20" name="Picture 19"/>
          <p:cNvPicPr>
            <a:picLocks noChangeAspect="1"/>
          </p:cNvPicPr>
          <p:nvPr/>
        </p:nvPicPr>
        <p:blipFill rotWithShape="1">
          <a:blip r:embed="rId4" cstate="print">
            <a:biLevel thresh="25000"/>
            <a:extLst>
              <a:ext uri="{28A0092B-C50C-407E-A947-70E740481C1C}">
                <a14:useLocalDpi xmlns:a14="http://schemas.microsoft.com/office/drawing/2010/main" val="0"/>
              </a:ext>
            </a:extLst>
          </a:blip>
          <a:srcRect l="70349" t="18865" r="4840" b="20926"/>
          <a:stretch/>
        </p:blipFill>
        <p:spPr>
          <a:xfrm>
            <a:off x="8734833" y="2445074"/>
            <a:ext cx="1492661" cy="1810986"/>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4750" y="2760933"/>
            <a:ext cx="1111893" cy="1047934"/>
          </a:xfrm>
          <a:prstGeom prst="rect">
            <a:avLst/>
          </a:prstGeom>
        </p:spPr>
      </p:pic>
      <p:sp>
        <p:nvSpPr>
          <p:cNvPr id="24" name="Content Placeholder 12"/>
          <p:cNvSpPr>
            <a:spLocks noGrp="1"/>
          </p:cNvSpPr>
          <p:nvPr>
            <p:ph idx="4294967295"/>
          </p:nvPr>
        </p:nvSpPr>
        <p:spPr>
          <a:xfrm>
            <a:off x="8139689" y="5133012"/>
            <a:ext cx="3648075" cy="533400"/>
          </a:xfrm>
          <a:prstGeom prst="rect">
            <a:avLst/>
          </a:prstGeom>
        </p:spPr>
        <p:txBody>
          <a:bodyPr>
            <a:noAutofit/>
          </a:bodyPr>
          <a:lstStyle/>
          <a:p>
            <a:pPr marL="0" indent="0" algn="ctr">
              <a:buNone/>
            </a:pPr>
            <a:r>
              <a:rPr lang="en-US" sz="2400" dirty="0">
                <a:cs typeface="Segoe UI Semibold" panose="020B0702040204020203" pitchFamily="34" charset="0"/>
              </a:rPr>
              <a:t>Windows Management</a:t>
            </a:r>
            <a:endParaRPr lang="en-US" sz="2400" dirty="0"/>
          </a:p>
        </p:txBody>
      </p:sp>
      <p:sp>
        <p:nvSpPr>
          <p:cNvPr id="22" name="Content Placeholder 12"/>
          <p:cNvSpPr>
            <a:spLocks noGrp="1"/>
          </p:cNvSpPr>
          <p:nvPr>
            <p:ph idx="4294967295"/>
          </p:nvPr>
        </p:nvSpPr>
        <p:spPr>
          <a:xfrm>
            <a:off x="575974" y="5136929"/>
            <a:ext cx="3586163" cy="531812"/>
          </a:xfrm>
          <a:prstGeom prst="rect">
            <a:avLst/>
          </a:prstGeom>
        </p:spPr>
        <p:txBody>
          <a:bodyPr>
            <a:noAutofit/>
          </a:bodyPr>
          <a:lstStyle/>
          <a:p>
            <a:pPr marL="0" indent="0" algn="ctr">
              <a:buNone/>
            </a:pPr>
            <a:r>
              <a:rPr lang="en-US" sz="2400" dirty="0">
                <a:cs typeface="Segoe UI Semibold" panose="020B0702040204020203" pitchFamily="34" charset="0"/>
              </a:rPr>
              <a:t>Apple Management</a:t>
            </a:r>
            <a:endParaRPr lang="en-US" sz="2400" dirty="0"/>
          </a:p>
        </p:txBody>
      </p:sp>
      <p:sp>
        <p:nvSpPr>
          <p:cNvPr id="28" name="Content Placeholder 12"/>
          <p:cNvSpPr txBox="1">
            <a:spLocks/>
          </p:cNvSpPr>
          <p:nvPr/>
        </p:nvSpPr>
        <p:spPr>
          <a:xfrm>
            <a:off x="4328823" y="5105303"/>
            <a:ext cx="3648075" cy="533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cs typeface="Segoe UI Semibold" panose="020B0702040204020203" pitchFamily="34" charset="0"/>
              </a:rPr>
              <a:t>Android Management</a:t>
            </a:r>
            <a:endParaRPr lang="en-US" sz="2400" dirty="0"/>
          </a:p>
        </p:txBody>
      </p:sp>
      <p:pic>
        <p:nvPicPr>
          <p:cNvPr id="4" name="Picture 3"/>
          <p:cNvPicPr>
            <a:picLocks noChangeAspect="1"/>
          </p:cNvPicPr>
          <p:nvPr/>
        </p:nvPicPr>
        <p:blipFill>
          <a:blip r:embed="rId6"/>
          <a:stretch>
            <a:fillRect/>
          </a:stretch>
        </p:blipFill>
        <p:spPr>
          <a:xfrm>
            <a:off x="10227494" y="5891143"/>
            <a:ext cx="1638300" cy="971550"/>
          </a:xfrm>
          <a:prstGeom prst="rect">
            <a:avLst/>
          </a:prstGeom>
        </p:spPr>
      </p:pic>
    </p:spTree>
    <p:extLst>
      <p:ext uri="{BB962C8B-B14F-4D97-AF65-F5344CB8AC3E}">
        <p14:creationId xmlns:p14="http://schemas.microsoft.com/office/powerpoint/2010/main" val="25985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fade">
                                      <p:cBhvr>
                                        <p:cTn id="3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02"/>
          <p:cNvSpPr/>
          <p:nvPr/>
        </p:nvSpPr>
        <p:spPr>
          <a:xfrm>
            <a:off x="0" y="1687484"/>
            <a:ext cx="12192000" cy="2078181"/>
          </a:xfrm>
          <a:prstGeom prst="rect">
            <a:avLst/>
          </a:prstGeom>
          <a:solidFill>
            <a:srgbClr val="34526E">
              <a:alpha val="28000"/>
            </a:srgbClr>
          </a:solidFill>
          <a:ln>
            <a:noFill/>
          </a:ln>
        </p:spPr>
        <p:txBody>
          <a:bodyPr lIns="91425" tIns="91425" rIns="91425" bIns="91425" anchor="ctr" anchorCtr="0">
            <a:noAutofit/>
          </a:bodyPr>
          <a:lstStyle/>
          <a:p>
            <a:pPr>
              <a:spcBef>
                <a:spcPts val="0"/>
              </a:spcBef>
              <a:buNone/>
            </a:pPr>
            <a:endParaRPr dirty="0"/>
          </a:p>
        </p:txBody>
      </p:sp>
      <p:sp>
        <p:nvSpPr>
          <p:cNvPr id="2" name="Title 1"/>
          <p:cNvSpPr>
            <a:spLocks noGrp="1"/>
          </p:cNvSpPr>
          <p:nvPr>
            <p:ph type="title"/>
          </p:nvPr>
        </p:nvSpPr>
        <p:spPr/>
        <p:txBody>
          <a:bodyPr anchor="t"/>
          <a:lstStyle/>
          <a:p>
            <a:r>
              <a:rPr lang="en-US" dirty="0"/>
              <a:t>SOTI MobiControl features.</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10218719" y="5891909"/>
            <a:ext cx="1638300" cy="971550"/>
          </a:xfrm>
          <a:prstGeom prst="rect">
            <a:avLst/>
          </a:prstGeom>
        </p:spPr>
      </p:pic>
    </p:spTree>
    <p:extLst>
      <p:ext uri="{BB962C8B-B14F-4D97-AF65-F5344CB8AC3E}">
        <p14:creationId xmlns:p14="http://schemas.microsoft.com/office/powerpoint/2010/main" val="281762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226" y="461311"/>
            <a:ext cx="7460503" cy="1215624"/>
          </a:xfrm>
        </p:spPr>
        <p:txBody>
          <a:bodyPr>
            <a:normAutofit/>
          </a:bodyPr>
          <a:lstStyle/>
          <a:p>
            <a:r>
              <a:rPr lang="en-CA" dirty="0"/>
              <a:t>real control &amp; remote view </a:t>
            </a:r>
            <a:br>
              <a:rPr lang="en-CA" dirty="0">
                <a:solidFill>
                  <a:schemeClr val="tx1"/>
                </a:solidFill>
              </a:rPr>
            </a:br>
            <a:r>
              <a:rPr lang="en-CA" dirty="0"/>
              <a:t>for live, real-time support.</a:t>
            </a:r>
            <a:endParaRPr lang="en-US" dirty="0">
              <a:solidFill>
                <a:schemeClr val="tx1"/>
              </a:solidFill>
            </a:endParaRPr>
          </a:p>
        </p:txBody>
      </p:sp>
      <p:sp>
        <p:nvSpPr>
          <p:cNvPr id="4" name="Content Placeholder 3"/>
          <p:cNvSpPr>
            <a:spLocks noGrp="1"/>
          </p:cNvSpPr>
          <p:nvPr>
            <p:ph idx="10"/>
          </p:nvPr>
        </p:nvSpPr>
        <p:spPr>
          <a:xfrm>
            <a:off x="542538" y="1933395"/>
            <a:ext cx="6302879" cy="4391904"/>
          </a:xfrm>
        </p:spPr>
        <p:txBody>
          <a:bodyPr>
            <a:normAutofit/>
          </a:bodyPr>
          <a:lstStyle/>
          <a:p>
            <a:pPr marL="285750" indent="-285750">
              <a:lnSpc>
                <a:spcPct val="120000"/>
              </a:lnSpc>
              <a:buFont typeface="Arial" charset="0"/>
              <a:buChar char="•"/>
            </a:pPr>
            <a:r>
              <a:rPr lang="en-CA" sz="2200" dirty="0"/>
              <a:t>MobiControl’s Remote Control is the fastest and most reliable interactive remote control of Android and Windows devices for optimal Help desk capability and troubleshooting, as well as remote view and advanced device management available for iOS devices. </a:t>
            </a:r>
          </a:p>
          <a:p>
            <a:pPr marL="285750" indent="-285750">
              <a:lnSpc>
                <a:spcPct val="120000"/>
              </a:lnSpc>
              <a:buFont typeface="Arial" charset="0"/>
              <a:buChar char="•"/>
            </a:pPr>
            <a:r>
              <a:rPr lang="en-CA" sz="2200" dirty="0"/>
              <a:t>Best-in-class remote helpdesk capabilities offer administrators the ability to support their growing mobile workforce effortlessly.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83" y="504885"/>
            <a:ext cx="5573529" cy="557352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7451" y="2086849"/>
            <a:ext cx="3737962" cy="2213951"/>
          </a:xfrm>
          <a:prstGeom prst="rect">
            <a:avLst/>
          </a:prstGeom>
        </p:spPr>
      </p:pic>
      <p:pic>
        <p:nvPicPr>
          <p:cNvPr id="6" name="Picture 5"/>
          <p:cNvPicPr>
            <a:picLocks noChangeAspect="1"/>
          </p:cNvPicPr>
          <p:nvPr/>
        </p:nvPicPr>
        <p:blipFill>
          <a:blip r:embed="rId4"/>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77263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kiosk mode lockdown.</a:t>
            </a:r>
            <a:endParaRPr lang="en-US" dirty="0">
              <a:solidFill>
                <a:schemeClr val="tx1"/>
              </a:solidFill>
            </a:endParaRPr>
          </a:p>
        </p:txBody>
      </p:sp>
      <p:sp>
        <p:nvSpPr>
          <p:cNvPr id="3" name="Subtitle 2"/>
          <p:cNvSpPr>
            <a:spLocks noGrp="1"/>
          </p:cNvSpPr>
          <p:nvPr>
            <p:ph type="subTitle" idx="1"/>
          </p:nvPr>
        </p:nvSpPr>
        <p:spPr/>
        <p:txBody>
          <a:bodyPr anchor="t"/>
          <a:lstStyle/>
          <a:p>
            <a:r>
              <a:rPr lang="en-US" dirty="0" err="1">
                <a:solidFill>
                  <a:srgbClr val="608BB1"/>
                </a:solidFill>
              </a:rPr>
              <a:t>Customised</a:t>
            </a:r>
            <a:r>
              <a:rPr lang="en-US" dirty="0">
                <a:solidFill>
                  <a:srgbClr val="608BB1"/>
                </a:solidFill>
              </a:rPr>
              <a:t> mobile device home screens.</a:t>
            </a:r>
            <a:endParaRPr lang="en-US" dirty="0">
              <a:solidFill>
                <a:schemeClr val="tx1"/>
              </a:solidFill>
            </a:endParaRPr>
          </a:p>
        </p:txBody>
      </p:sp>
      <p:sp>
        <p:nvSpPr>
          <p:cNvPr id="4" name="Content Placeholder 3"/>
          <p:cNvSpPr>
            <a:spLocks noGrp="1"/>
          </p:cNvSpPr>
          <p:nvPr>
            <p:ph idx="10"/>
          </p:nvPr>
        </p:nvSpPr>
        <p:spPr>
          <a:xfrm>
            <a:off x="507999" y="1913038"/>
            <a:ext cx="7100815" cy="4648659"/>
          </a:xfrm>
        </p:spPr>
        <p:txBody>
          <a:bodyPr>
            <a:normAutofit/>
          </a:bodyPr>
          <a:lstStyle/>
          <a:p>
            <a:pPr marL="342900" indent="-342900">
              <a:lnSpc>
                <a:spcPct val="110000"/>
              </a:lnSpc>
              <a:buFont typeface="Arial" panose="020B0604020202020204" pitchFamily="34" charset="0"/>
              <a:buChar char="•"/>
            </a:pPr>
            <a:r>
              <a:rPr lang="en-US" sz="2200" dirty="0"/>
              <a:t>Provides intuitive and customizable “Kiosk” interface for Windows and Android™ devices</a:t>
            </a:r>
          </a:p>
          <a:p>
            <a:pPr marL="342900" indent="-342900">
              <a:lnSpc>
                <a:spcPct val="110000"/>
              </a:lnSpc>
              <a:buFont typeface="Arial" panose="020B0604020202020204" pitchFamily="34" charset="0"/>
              <a:buChar char="•"/>
            </a:pPr>
            <a:r>
              <a:rPr lang="en-US" sz="2200" dirty="0"/>
              <a:t>Limits applications, documents and web resources as predefined by Administrator</a:t>
            </a:r>
          </a:p>
          <a:p>
            <a:pPr marL="342900" indent="-342900">
              <a:lnSpc>
                <a:spcPct val="110000"/>
              </a:lnSpc>
              <a:buFont typeface="Arial" panose="020B0604020202020204" pitchFamily="34" charset="0"/>
              <a:buChar char="•"/>
            </a:pPr>
            <a:r>
              <a:rPr lang="en-US" sz="2200" dirty="0"/>
              <a:t>Improves productivity for dedicated-use environments such as Utilities, Logistics, Hospitality, Education etc.</a:t>
            </a:r>
          </a:p>
          <a:p>
            <a:pPr marL="342900" indent="-342900">
              <a:lnSpc>
                <a:spcPct val="110000"/>
              </a:lnSpc>
              <a:buFont typeface="Arial" panose="020B0604020202020204" pitchFamily="34" charset="0"/>
              <a:buChar char="•"/>
            </a:pPr>
            <a:r>
              <a:rPr lang="en-US" sz="2200" dirty="0"/>
              <a:t>Blocks access to device configuration parameters thereby reducing support costs</a:t>
            </a:r>
          </a:p>
        </p:txBody>
      </p:sp>
      <p:grpSp>
        <p:nvGrpSpPr>
          <p:cNvPr id="12" name="Group 11"/>
          <p:cNvGrpSpPr/>
          <p:nvPr/>
        </p:nvGrpSpPr>
        <p:grpSpPr>
          <a:xfrm>
            <a:off x="8552917" y="829994"/>
            <a:ext cx="3419609" cy="2427573"/>
            <a:chOff x="7608814" y="3103928"/>
            <a:chExt cx="3858936" cy="273945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778" t="15690" r="6021" b="21696"/>
            <a:stretch/>
          </p:blipFill>
          <p:spPr>
            <a:xfrm>
              <a:off x="7608814" y="3103928"/>
              <a:ext cx="3858936" cy="27394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5883" y="3602022"/>
              <a:ext cx="2894203" cy="1808877"/>
            </a:xfrm>
            <a:prstGeom prst="rect">
              <a:avLst/>
            </a:prstGeom>
          </p:spPr>
        </p:pic>
      </p:grpSp>
      <p:grpSp>
        <p:nvGrpSpPr>
          <p:cNvPr id="13" name="Group 12"/>
          <p:cNvGrpSpPr/>
          <p:nvPr/>
        </p:nvGrpSpPr>
        <p:grpSpPr>
          <a:xfrm>
            <a:off x="7608814" y="2749206"/>
            <a:ext cx="3938479" cy="2795917"/>
            <a:chOff x="7608814" y="208000"/>
            <a:chExt cx="3858936" cy="273945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778" t="15690" r="6021" b="21696"/>
            <a:stretch/>
          </p:blipFill>
          <p:spPr>
            <a:xfrm>
              <a:off x="7608814" y="208000"/>
              <a:ext cx="3858936" cy="27394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9967" y="706094"/>
              <a:ext cx="2843275" cy="1777047"/>
            </a:xfrm>
            <a:prstGeom prst="rect">
              <a:avLst/>
            </a:prstGeom>
          </p:spPr>
        </p:pic>
      </p:grpSp>
      <p:pic>
        <p:nvPicPr>
          <p:cNvPr id="14" name="Picture 13"/>
          <p:cNvPicPr>
            <a:picLocks noChangeAspect="1"/>
          </p:cNvPicPr>
          <p:nvPr/>
        </p:nvPicPr>
        <p:blipFill>
          <a:blip r:embed="rId6"/>
          <a:stretch>
            <a:fillRect/>
          </a:stretch>
        </p:blipFill>
        <p:spPr>
          <a:xfrm>
            <a:off x="10218720" y="5886450"/>
            <a:ext cx="1638300" cy="971550"/>
          </a:xfrm>
          <a:prstGeom prst="rect">
            <a:avLst/>
          </a:prstGeom>
        </p:spPr>
      </p:pic>
    </p:spTree>
    <p:extLst>
      <p:ext uri="{BB962C8B-B14F-4D97-AF65-F5344CB8AC3E}">
        <p14:creationId xmlns:p14="http://schemas.microsoft.com/office/powerpoint/2010/main" val="13944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OTISync">
      <a:dk1>
        <a:srgbClr val="757070"/>
      </a:dk1>
      <a:lt1>
        <a:srgbClr val="FFFFFF"/>
      </a:lt1>
      <a:dk2>
        <a:srgbClr val="215E9E"/>
      </a:dk2>
      <a:lt2>
        <a:srgbClr val="5DB6E6"/>
      </a:lt2>
      <a:accent1>
        <a:srgbClr val="247795"/>
      </a:accent1>
      <a:accent2>
        <a:srgbClr val="3DBDC4"/>
      </a:accent2>
      <a:accent3>
        <a:srgbClr val="60AB51"/>
      </a:accent3>
      <a:accent4>
        <a:srgbClr val="F4BF26"/>
      </a:accent4>
      <a:accent5>
        <a:srgbClr val="EA276C"/>
      </a:accent5>
      <a:accent6>
        <a:srgbClr val="757070"/>
      </a:accent6>
      <a:hlink>
        <a:srgbClr val="215E9E"/>
      </a:hlink>
      <a:folHlink>
        <a:srgbClr val="5DB6E6"/>
      </a:folHlink>
    </a:clrScheme>
    <a:fontScheme name="Segoe">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8D8242D7E214D8BC8CDE01482C42D" ma:contentTypeVersion="2" ma:contentTypeDescription="Create a new document." ma:contentTypeScope="" ma:versionID="f822365c14cfc581639b28bcf1d2dbfb">
  <xsd:schema xmlns:xsd="http://www.w3.org/2001/XMLSchema" xmlns:xs="http://www.w3.org/2001/XMLSchema" xmlns:p="http://schemas.microsoft.com/office/2006/metadata/properties" xmlns:ns2="82979f26-9c73-4ae9-86af-7945aaa1a359" targetNamespace="http://schemas.microsoft.com/office/2006/metadata/properties" ma:root="true" ma:fieldsID="b789baa7de58b7b1c82a7c485e8be1c6" ns2:_="">
    <xsd:import namespace="82979f26-9c73-4ae9-86af-7945aaa1a35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79f26-9c73-4ae9-86af-7945aaa1a35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CA383-04B2-48C1-B787-BC052D282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979f26-9c73-4ae9-86af-7945aaa1a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B5C239-3D4F-44CE-B09D-8BFE1BB8D4B1}">
  <ds:schemaRefs>
    <ds:schemaRef ds:uri="http://schemas.microsoft.com/office/infopath/2007/PartnerControls"/>
    <ds:schemaRef ds:uri="82979f26-9c73-4ae9-86af-7945aaa1a359"/>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4F9F33CA-CEC5-4514-993D-B5B5C3F4F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14808</TotalTime>
  <Words>814</Words>
  <Application>Microsoft Office PowerPoint</Application>
  <PresentationFormat>Widescreen</PresentationFormat>
  <Paragraphs>105</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Segoe UI</vt:lpstr>
      <vt:lpstr>Segoe UI Semibold</vt:lpstr>
      <vt:lpstr>Segoe UI Semilight</vt:lpstr>
      <vt:lpstr>Office Theme</vt:lpstr>
      <vt:lpstr>Managing The Mobile Enterprise</vt:lpstr>
      <vt:lpstr>Mobile Device Management  </vt:lpstr>
      <vt:lpstr>SOTI MobiControl.</vt:lpstr>
      <vt:lpstr>mobility management across all endpoints.</vt:lpstr>
      <vt:lpstr>from deployment to retirement, SOTI makes it easy to manage mobile devices.</vt:lpstr>
      <vt:lpstr>multi-OS compatibility.</vt:lpstr>
      <vt:lpstr>SOTI MobiControl features.</vt:lpstr>
      <vt:lpstr>real control &amp; remote view  for live, real-time support.</vt:lpstr>
      <vt:lpstr>kiosk mode lockdown.</vt:lpstr>
      <vt:lpstr>location-based services-Geofencing.</vt:lpstr>
      <vt:lpstr>proactive expense management.</vt:lpstr>
      <vt:lpstr>application management.</vt:lpstr>
      <vt:lpstr>antivirus/malware built in.</vt:lpstr>
      <vt:lpstr>app package delivery.</vt:lpstr>
      <vt:lpstr>enterprise app catalog.</vt:lpstr>
      <vt:lpstr>web filtering.</vt:lpstr>
      <vt:lpstr>Content.</vt:lpstr>
      <vt:lpstr>advanced self service portal.</vt:lpstr>
      <vt:lpstr>Benefits of implementing  Mobi Control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Petracco</dc:creator>
  <cp:lastModifiedBy>Kevin Thomas</cp:lastModifiedBy>
  <cp:revision>148</cp:revision>
  <cp:lastPrinted>2015-12-08T16:34:45Z</cp:lastPrinted>
  <dcterms:created xsi:type="dcterms:W3CDTF">2015-06-03T13:29:03Z</dcterms:created>
  <dcterms:modified xsi:type="dcterms:W3CDTF">2017-03-07T09:19:22Z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0x010100FE98D8242D7E214D8BC8CDE01482C42D</vt:lpwstr>
  </property>
</Properties>
</file>