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
  </p:notesMasterIdLst>
  <p:handoutMasterIdLst>
    <p:handoutMasterId r:id="rId10"/>
  </p:handoutMasterIdLst>
  <p:sldIdLst>
    <p:sldId id="633" r:id="rId2"/>
    <p:sldId id="626" r:id="rId3"/>
    <p:sldId id="627" r:id="rId4"/>
    <p:sldId id="628" r:id="rId5"/>
    <p:sldId id="629" r:id="rId6"/>
    <p:sldId id="630" r:id="rId7"/>
    <p:sldId id="631" r:id="rId8"/>
  </p:sldIdLst>
  <p:sldSz cx="9144000" cy="6858000" type="screen4x3"/>
  <p:notesSz cx="6858000" cy="9144000"/>
  <p:defaultTextStyle>
    <a:defPPr>
      <a:defRPr lang="en-GB"/>
    </a:defPPr>
    <a:lvl1pPr algn="l" rtl="0" fontAlgn="base">
      <a:lnSpc>
        <a:spcPct val="115000"/>
      </a:lnSpc>
      <a:spcBef>
        <a:spcPct val="20000"/>
      </a:spcBef>
      <a:spcAft>
        <a:spcPct val="0"/>
      </a:spcAft>
      <a:buClr>
        <a:schemeClr val="hlink"/>
      </a:buClr>
      <a:buSzPct val="55000"/>
      <a:buFont typeface="Wingdings" pitchFamily="2" charset="2"/>
      <a:defRPr sz="1600" b="1" kern="1200">
        <a:solidFill>
          <a:schemeClr val="tx2"/>
        </a:solidFill>
        <a:latin typeface="Franklin Gothic Medium" pitchFamily="34" charset="0"/>
        <a:ea typeface="+mn-ea"/>
        <a:cs typeface="+mn-cs"/>
      </a:defRPr>
    </a:lvl1pPr>
    <a:lvl2pPr marL="457200" algn="l" rtl="0" fontAlgn="base">
      <a:lnSpc>
        <a:spcPct val="115000"/>
      </a:lnSpc>
      <a:spcBef>
        <a:spcPct val="20000"/>
      </a:spcBef>
      <a:spcAft>
        <a:spcPct val="0"/>
      </a:spcAft>
      <a:buClr>
        <a:schemeClr val="hlink"/>
      </a:buClr>
      <a:buSzPct val="55000"/>
      <a:buFont typeface="Wingdings" pitchFamily="2" charset="2"/>
      <a:defRPr sz="1600" b="1" kern="1200">
        <a:solidFill>
          <a:schemeClr val="tx2"/>
        </a:solidFill>
        <a:latin typeface="Franklin Gothic Medium" pitchFamily="34" charset="0"/>
        <a:ea typeface="+mn-ea"/>
        <a:cs typeface="+mn-cs"/>
      </a:defRPr>
    </a:lvl2pPr>
    <a:lvl3pPr marL="914400" algn="l" rtl="0" fontAlgn="base">
      <a:lnSpc>
        <a:spcPct val="115000"/>
      </a:lnSpc>
      <a:spcBef>
        <a:spcPct val="20000"/>
      </a:spcBef>
      <a:spcAft>
        <a:spcPct val="0"/>
      </a:spcAft>
      <a:buClr>
        <a:schemeClr val="hlink"/>
      </a:buClr>
      <a:buSzPct val="55000"/>
      <a:buFont typeface="Wingdings" pitchFamily="2" charset="2"/>
      <a:defRPr sz="1600" b="1" kern="1200">
        <a:solidFill>
          <a:schemeClr val="tx2"/>
        </a:solidFill>
        <a:latin typeface="Franklin Gothic Medium" pitchFamily="34" charset="0"/>
        <a:ea typeface="+mn-ea"/>
        <a:cs typeface="+mn-cs"/>
      </a:defRPr>
    </a:lvl3pPr>
    <a:lvl4pPr marL="1371600" algn="l" rtl="0" fontAlgn="base">
      <a:lnSpc>
        <a:spcPct val="115000"/>
      </a:lnSpc>
      <a:spcBef>
        <a:spcPct val="20000"/>
      </a:spcBef>
      <a:spcAft>
        <a:spcPct val="0"/>
      </a:spcAft>
      <a:buClr>
        <a:schemeClr val="hlink"/>
      </a:buClr>
      <a:buSzPct val="55000"/>
      <a:buFont typeface="Wingdings" pitchFamily="2" charset="2"/>
      <a:defRPr sz="1600" b="1" kern="1200">
        <a:solidFill>
          <a:schemeClr val="tx2"/>
        </a:solidFill>
        <a:latin typeface="Franklin Gothic Medium" pitchFamily="34" charset="0"/>
        <a:ea typeface="+mn-ea"/>
        <a:cs typeface="+mn-cs"/>
      </a:defRPr>
    </a:lvl4pPr>
    <a:lvl5pPr marL="1828800" algn="l" rtl="0" fontAlgn="base">
      <a:lnSpc>
        <a:spcPct val="115000"/>
      </a:lnSpc>
      <a:spcBef>
        <a:spcPct val="20000"/>
      </a:spcBef>
      <a:spcAft>
        <a:spcPct val="0"/>
      </a:spcAft>
      <a:buClr>
        <a:schemeClr val="hlink"/>
      </a:buClr>
      <a:buSzPct val="55000"/>
      <a:buFont typeface="Wingdings" pitchFamily="2" charset="2"/>
      <a:defRPr sz="1600" b="1" kern="1200">
        <a:solidFill>
          <a:schemeClr val="tx2"/>
        </a:solidFill>
        <a:latin typeface="Franklin Gothic Medium" pitchFamily="34" charset="0"/>
        <a:ea typeface="+mn-ea"/>
        <a:cs typeface="+mn-cs"/>
      </a:defRPr>
    </a:lvl5pPr>
    <a:lvl6pPr marL="2286000" algn="l" defTabSz="914400" rtl="0" eaLnBrk="1" latinLnBrk="0" hangingPunct="1">
      <a:defRPr sz="1600" b="1" kern="1200">
        <a:solidFill>
          <a:schemeClr val="tx2"/>
        </a:solidFill>
        <a:latin typeface="Franklin Gothic Medium" pitchFamily="34" charset="0"/>
        <a:ea typeface="+mn-ea"/>
        <a:cs typeface="+mn-cs"/>
      </a:defRPr>
    </a:lvl6pPr>
    <a:lvl7pPr marL="2743200" algn="l" defTabSz="914400" rtl="0" eaLnBrk="1" latinLnBrk="0" hangingPunct="1">
      <a:defRPr sz="1600" b="1" kern="1200">
        <a:solidFill>
          <a:schemeClr val="tx2"/>
        </a:solidFill>
        <a:latin typeface="Franklin Gothic Medium" pitchFamily="34" charset="0"/>
        <a:ea typeface="+mn-ea"/>
        <a:cs typeface="+mn-cs"/>
      </a:defRPr>
    </a:lvl7pPr>
    <a:lvl8pPr marL="3200400" algn="l" defTabSz="914400" rtl="0" eaLnBrk="1" latinLnBrk="0" hangingPunct="1">
      <a:defRPr sz="1600" b="1" kern="1200">
        <a:solidFill>
          <a:schemeClr val="tx2"/>
        </a:solidFill>
        <a:latin typeface="Franklin Gothic Medium" pitchFamily="34" charset="0"/>
        <a:ea typeface="+mn-ea"/>
        <a:cs typeface="+mn-cs"/>
      </a:defRPr>
    </a:lvl8pPr>
    <a:lvl9pPr marL="3657600" algn="l" defTabSz="914400" rtl="0" eaLnBrk="1" latinLnBrk="0" hangingPunct="1">
      <a:defRPr sz="1600" b="1" kern="1200">
        <a:solidFill>
          <a:schemeClr val="tx2"/>
        </a:solidFill>
        <a:latin typeface="Franklin Gothic Medium"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62D0FC"/>
    <a:srgbClr val="008080"/>
    <a:srgbClr val="5F5F5F"/>
    <a:srgbClr val="DFF3F1"/>
    <a:srgbClr val="001C38"/>
    <a:srgbClr val="001122"/>
    <a:srgbClr val="952142"/>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4287" autoAdjust="0"/>
    <p:restoredTop sz="94660" autoAdjust="0"/>
  </p:normalViewPr>
  <p:slideViewPr>
    <p:cSldViewPr snapToGrid="0">
      <p:cViewPr varScale="1">
        <p:scale>
          <a:sx n="102" d="100"/>
          <a:sy n="102" d="100"/>
        </p:scale>
        <p:origin x="-1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Font typeface="Wingdings" pitchFamily="2" charset="2"/>
              <a:buChar char="n"/>
              <a:defRPr sz="1200" b="0"/>
            </a:lvl1pPr>
          </a:lstStyle>
          <a:p>
            <a:pPr>
              <a:defRPr/>
            </a:pPr>
            <a:endParaRPr lang="en-GB"/>
          </a:p>
        </p:txBody>
      </p:sp>
      <p:sp>
        <p:nvSpPr>
          <p:cNvPr id="22937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 typeface="Wingdings" pitchFamily="2" charset="2"/>
              <a:buChar char="n"/>
              <a:defRPr sz="1200" b="0"/>
            </a:lvl1pPr>
          </a:lstStyle>
          <a:p>
            <a:pPr>
              <a:defRPr/>
            </a:pPr>
            <a:endParaRPr lang="en-GB"/>
          </a:p>
        </p:txBody>
      </p:sp>
      <p:sp>
        <p:nvSpPr>
          <p:cNvPr id="22938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buFont typeface="Wingdings" pitchFamily="2" charset="2"/>
              <a:buChar char="n"/>
              <a:defRPr sz="1200" b="0"/>
            </a:lvl1pPr>
          </a:lstStyle>
          <a:p>
            <a:pPr>
              <a:defRPr/>
            </a:pPr>
            <a:endParaRPr lang="en-GB"/>
          </a:p>
        </p:txBody>
      </p:sp>
      <p:sp>
        <p:nvSpPr>
          <p:cNvPr id="22938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 typeface="Wingdings" pitchFamily="2" charset="2"/>
              <a:buChar char="n"/>
              <a:defRPr sz="1200" b="0"/>
            </a:lvl1pPr>
          </a:lstStyle>
          <a:p>
            <a:pPr>
              <a:defRPr/>
            </a:pPr>
            <a:fld id="{0CCC7482-4A69-4EAB-BEBB-B83F87E1244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Font typeface="Wingdings" pitchFamily="2" charset="2"/>
              <a:buChar char="n"/>
              <a:defRPr sz="1200" b="0"/>
            </a:lvl1pPr>
          </a:lstStyle>
          <a:p>
            <a:pPr>
              <a:defRPr/>
            </a:pPr>
            <a:endParaRPr lang="en-GB"/>
          </a:p>
        </p:txBody>
      </p:sp>
      <p:sp>
        <p:nvSpPr>
          <p:cNvPr id="3348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 typeface="Wingdings" pitchFamily="2" charset="2"/>
              <a:buChar char="n"/>
              <a:defRPr sz="1200" b="0"/>
            </a:lvl1pPr>
          </a:lstStyle>
          <a:p>
            <a:pPr>
              <a:defRPr/>
            </a:pPr>
            <a:endParaRPr lang="en-GB"/>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48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348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buFont typeface="Wingdings" pitchFamily="2" charset="2"/>
              <a:buChar char="n"/>
              <a:defRPr sz="1200" b="0"/>
            </a:lvl1pPr>
          </a:lstStyle>
          <a:p>
            <a:pPr>
              <a:defRPr/>
            </a:pPr>
            <a:endParaRPr lang="en-GB"/>
          </a:p>
        </p:txBody>
      </p:sp>
      <p:sp>
        <p:nvSpPr>
          <p:cNvPr id="3348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 typeface="Wingdings" pitchFamily="2" charset="2"/>
              <a:buChar char="n"/>
              <a:defRPr sz="1200" b="0"/>
            </a:lvl1pPr>
          </a:lstStyle>
          <a:p>
            <a:pPr>
              <a:defRPr/>
            </a:pPr>
            <a:fld id="{AA41B1C6-325F-4A19-950C-0C90836B779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A0029B04-2D88-4774-BBE1-6CD4C8B7AECB}" type="slidenum">
              <a:rPr lang="en-GB" smtClean="0"/>
              <a:pPr/>
              <a:t>1</a:t>
            </a:fld>
            <a:endParaRPr lang="en-GB" smtClean="0"/>
          </a:p>
        </p:txBody>
      </p:sp>
      <p:sp>
        <p:nvSpPr>
          <p:cNvPr id="38915" name="Rectangle 1026"/>
          <p:cNvSpPr>
            <a:spLocks noGrp="1" noRot="1" noChangeAspect="1" noChangeArrowheads="1" noTextEdit="1"/>
          </p:cNvSpPr>
          <p:nvPr>
            <p:ph type="sldImg"/>
          </p:nvPr>
        </p:nvSpPr>
        <p:spPr>
          <a:ln/>
        </p:spPr>
      </p:sp>
      <p:sp>
        <p:nvSpPr>
          <p:cNvPr id="38916"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5"/>
          <p:cNvSpPr>
            <a:spLocks noChangeArrowheads="1"/>
          </p:cNvSpPr>
          <p:nvPr/>
        </p:nvSpPr>
        <p:spPr bwMode="auto">
          <a:xfrm>
            <a:off x="711200" y="536575"/>
            <a:ext cx="3733800" cy="3662363"/>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5" name="Text Box 30"/>
          <p:cNvSpPr txBox="1">
            <a:spLocks noChangeArrowheads="1"/>
          </p:cNvSpPr>
          <p:nvPr/>
        </p:nvSpPr>
        <p:spPr bwMode="auto">
          <a:xfrm>
            <a:off x="5334000" y="1135063"/>
            <a:ext cx="641350" cy="336550"/>
          </a:xfrm>
          <a:prstGeom prst="rect">
            <a:avLst/>
          </a:prstGeom>
          <a:noFill/>
          <a:ln w="9525">
            <a:noFill/>
            <a:miter lim="800000"/>
            <a:headEnd/>
            <a:tailEnd/>
          </a:ln>
          <a:effectLst/>
        </p:spPr>
        <p:txBody>
          <a:bodyPr wrap="none">
            <a:spAutoFit/>
          </a:bodyPr>
          <a:lstStyle/>
          <a:p>
            <a:pPr>
              <a:defRPr/>
            </a:pPr>
            <a:endParaRPr lang="en-US" sz="1400">
              <a:solidFill>
                <a:schemeClr val="tx1"/>
              </a:solidFill>
              <a:latin typeface="Century Gothic" pitchFamily="34" charset="0"/>
            </a:endParaRPr>
          </a:p>
        </p:txBody>
      </p:sp>
      <p:sp>
        <p:nvSpPr>
          <p:cNvPr id="6" name="Text Box 26"/>
          <p:cNvSpPr txBox="1">
            <a:spLocks noChangeArrowheads="1"/>
          </p:cNvSpPr>
          <p:nvPr/>
        </p:nvSpPr>
        <p:spPr bwMode="auto">
          <a:xfrm>
            <a:off x="0" y="-38100"/>
            <a:ext cx="3744913" cy="512763"/>
          </a:xfrm>
          <a:prstGeom prst="rect">
            <a:avLst/>
          </a:prstGeom>
          <a:noFill/>
          <a:ln w="9525">
            <a:noFill/>
            <a:miter lim="800000"/>
            <a:headEnd/>
            <a:tailEnd/>
          </a:ln>
          <a:effectLst/>
        </p:spPr>
        <p:txBody>
          <a:bodyPr wrap="none">
            <a:spAutoFit/>
          </a:bodyPr>
          <a:lstStyle/>
          <a:p>
            <a:pPr>
              <a:defRPr/>
            </a:pPr>
            <a:r>
              <a:rPr lang="en-GB" sz="2400" b="0">
                <a:solidFill>
                  <a:schemeClr val="bg1"/>
                </a:solidFill>
              </a:rPr>
              <a:t>Beyond the technology</a:t>
            </a:r>
          </a:p>
        </p:txBody>
      </p:sp>
      <p:sp>
        <p:nvSpPr>
          <p:cNvPr id="7" name="Rectangle 33"/>
          <p:cNvSpPr>
            <a:spLocks noChangeArrowheads="1"/>
          </p:cNvSpPr>
          <p:nvPr/>
        </p:nvSpPr>
        <p:spPr bwMode="auto">
          <a:xfrm>
            <a:off x="0" y="0"/>
            <a:ext cx="3733800" cy="3662363"/>
          </a:xfrm>
          <a:prstGeom prst="rect">
            <a:avLst/>
          </a:prstGeom>
          <a:solidFill>
            <a:srgbClr val="DFF3F1"/>
          </a:solidFill>
          <a:ln w="9525">
            <a:noFill/>
            <a:miter lim="800000"/>
            <a:headEnd/>
            <a:tailEnd/>
          </a:ln>
          <a:effectLst/>
        </p:spPr>
        <p:txBody>
          <a:bodyPr wrap="none" anchor="ctr"/>
          <a:lstStyle/>
          <a:p>
            <a:pPr>
              <a:defRPr/>
            </a:pPr>
            <a:endParaRPr lang="en-US"/>
          </a:p>
        </p:txBody>
      </p:sp>
      <p:pic>
        <p:nvPicPr>
          <p:cNvPr id="8" name="Picture 34" descr="F:\CSols\54039 Water 10cm.jpg"/>
          <p:cNvPicPr>
            <a:picLocks noChangeAspect="1" noChangeArrowheads="1"/>
          </p:cNvPicPr>
          <p:nvPr/>
        </p:nvPicPr>
        <p:blipFill>
          <a:blip r:embed="rId2" cstate="print"/>
          <a:srcRect/>
          <a:stretch>
            <a:fillRect/>
          </a:stretch>
        </p:blipFill>
        <p:spPr bwMode="auto">
          <a:xfrm>
            <a:off x="723900" y="525463"/>
            <a:ext cx="3019425" cy="3136900"/>
          </a:xfrm>
          <a:prstGeom prst="rect">
            <a:avLst/>
          </a:prstGeom>
          <a:noFill/>
          <a:ln w="9525">
            <a:noFill/>
            <a:miter lim="800000"/>
            <a:headEnd/>
            <a:tailEnd/>
          </a:ln>
        </p:spPr>
      </p:pic>
      <p:sp>
        <p:nvSpPr>
          <p:cNvPr id="9" name="Rectangle 36"/>
          <p:cNvSpPr>
            <a:spLocks noChangeArrowheads="1"/>
          </p:cNvSpPr>
          <p:nvPr/>
        </p:nvSpPr>
        <p:spPr bwMode="auto">
          <a:xfrm>
            <a:off x="701675" y="4754563"/>
            <a:ext cx="609600" cy="619125"/>
          </a:xfrm>
          <a:prstGeom prst="rect">
            <a:avLst/>
          </a:prstGeom>
          <a:solidFill>
            <a:srgbClr val="DFF3F1"/>
          </a:solidFill>
          <a:ln w="9525">
            <a:noFill/>
            <a:miter lim="800000"/>
            <a:headEnd/>
            <a:tailEnd/>
          </a:ln>
          <a:effectLst/>
        </p:spPr>
        <p:txBody>
          <a:bodyPr wrap="none" anchor="ctr"/>
          <a:lstStyle/>
          <a:p>
            <a:pPr>
              <a:defRPr/>
            </a:pPr>
            <a:endParaRPr lang="en-US"/>
          </a:p>
        </p:txBody>
      </p:sp>
      <p:sp>
        <p:nvSpPr>
          <p:cNvPr id="10" name="Rectangle 37"/>
          <p:cNvSpPr>
            <a:spLocks noChangeArrowheads="1"/>
          </p:cNvSpPr>
          <p:nvPr/>
        </p:nvSpPr>
        <p:spPr bwMode="auto">
          <a:xfrm>
            <a:off x="854075" y="4897438"/>
            <a:ext cx="8289925" cy="619125"/>
          </a:xfrm>
          <a:prstGeom prst="rect">
            <a:avLst/>
          </a:prstGeom>
          <a:solidFill>
            <a:schemeClr val="tx2"/>
          </a:solidFill>
          <a:ln w="9525">
            <a:noFill/>
            <a:miter lim="800000"/>
            <a:headEnd/>
            <a:tailEnd/>
          </a:ln>
          <a:effectLst/>
        </p:spPr>
        <p:txBody>
          <a:bodyPr wrap="none" anchor="ctr"/>
          <a:lstStyle/>
          <a:p>
            <a:pPr>
              <a:defRPr/>
            </a:pPr>
            <a:endParaRPr lang="en-US"/>
          </a:p>
        </p:txBody>
      </p:sp>
      <p:pic>
        <p:nvPicPr>
          <p:cNvPr id="11" name="Picture 38" descr="F:\CSols\Powerpoint presentation\54039 Water 3cm.tif"/>
          <p:cNvPicPr>
            <a:picLocks noChangeAspect="1" noChangeArrowheads="1"/>
          </p:cNvPicPr>
          <p:nvPr/>
        </p:nvPicPr>
        <p:blipFill>
          <a:blip r:embed="rId3" cstate="print"/>
          <a:srcRect/>
          <a:stretch>
            <a:fillRect/>
          </a:stretch>
        </p:blipFill>
        <p:spPr bwMode="auto">
          <a:xfrm>
            <a:off x="855663" y="4895850"/>
            <a:ext cx="455612" cy="463550"/>
          </a:xfrm>
          <a:prstGeom prst="rect">
            <a:avLst/>
          </a:prstGeom>
          <a:noFill/>
          <a:ln w="9525">
            <a:noFill/>
            <a:miter lim="800000"/>
            <a:headEnd/>
            <a:tailEnd/>
          </a:ln>
        </p:spPr>
      </p:pic>
      <p:sp>
        <p:nvSpPr>
          <p:cNvPr id="12" name="Text Box 39"/>
          <p:cNvSpPr txBox="1">
            <a:spLocks noChangeArrowheads="1"/>
          </p:cNvSpPr>
          <p:nvPr/>
        </p:nvSpPr>
        <p:spPr bwMode="auto">
          <a:xfrm>
            <a:off x="657225" y="144463"/>
            <a:ext cx="3351213" cy="407987"/>
          </a:xfrm>
          <a:prstGeom prst="rect">
            <a:avLst/>
          </a:prstGeom>
          <a:noFill/>
          <a:ln w="9525">
            <a:noFill/>
            <a:miter lim="800000"/>
            <a:headEnd/>
            <a:tailEnd/>
          </a:ln>
          <a:effectLst/>
        </p:spPr>
        <p:txBody>
          <a:bodyPr>
            <a:spAutoFit/>
          </a:bodyPr>
          <a:lstStyle/>
          <a:p>
            <a:pPr>
              <a:spcBef>
                <a:spcPct val="0"/>
              </a:spcBef>
              <a:defRPr/>
            </a:pPr>
            <a:r>
              <a:rPr lang="en-GB" sz="1800">
                <a:solidFill>
                  <a:schemeClr val="bg1"/>
                </a:solidFill>
                <a:latin typeface="Century Gothic" pitchFamily="34" charset="0"/>
              </a:rPr>
              <a:t>beyond the technology</a:t>
            </a:r>
          </a:p>
        </p:txBody>
      </p:sp>
      <p:pic>
        <p:nvPicPr>
          <p:cNvPr id="13" name="Picture 45" descr="F:\CSols\FINAL CSols logo WITh STRA.tif"/>
          <p:cNvPicPr>
            <a:picLocks noChangeAspect="1" noChangeArrowheads="1"/>
          </p:cNvPicPr>
          <p:nvPr/>
        </p:nvPicPr>
        <p:blipFill>
          <a:blip r:embed="rId4" cstate="print"/>
          <a:srcRect/>
          <a:stretch>
            <a:fillRect/>
          </a:stretch>
        </p:blipFill>
        <p:spPr bwMode="auto">
          <a:xfrm>
            <a:off x="6210300" y="244475"/>
            <a:ext cx="2514600" cy="1435100"/>
          </a:xfrm>
          <a:prstGeom prst="rect">
            <a:avLst/>
          </a:prstGeom>
          <a:noFill/>
          <a:ln w="9525">
            <a:noFill/>
            <a:miter lim="800000"/>
            <a:headEnd/>
            <a:tailEnd/>
          </a:ln>
        </p:spPr>
      </p:pic>
      <p:sp>
        <p:nvSpPr>
          <p:cNvPr id="65579" name="Rectangle 43"/>
          <p:cNvSpPr>
            <a:spLocks noGrp="1" noChangeArrowheads="1"/>
          </p:cNvSpPr>
          <p:nvPr>
            <p:ph type="ctrTitle" sz="quarter"/>
          </p:nvPr>
        </p:nvSpPr>
        <p:spPr>
          <a:xfrm>
            <a:off x="1371600" y="4916488"/>
            <a:ext cx="7772400" cy="603250"/>
          </a:xfrm>
        </p:spPr>
        <p:txBody>
          <a:bodyPr anchor="ctr"/>
          <a:lstStyle>
            <a:lvl1pPr>
              <a:defRPr/>
            </a:lvl1pPr>
          </a:lstStyle>
          <a:p>
            <a:r>
              <a:rPr lang="en-GB"/>
              <a:t>Click to edit Master title style</a:t>
            </a:r>
          </a:p>
        </p:txBody>
      </p:sp>
      <p:sp>
        <p:nvSpPr>
          <p:cNvPr id="65580" name="Rectangle 44"/>
          <p:cNvSpPr>
            <a:spLocks noGrp="1" noChangeArrowheads="1"/>
          </p:cNvSpPr>
          <p:nvPr>
            <p:ph type="subTitle" sz="quarter" idx="1"/>
          </p:nvPr>
        </p:nvSpPr>
        <p:spPr>
          <a:xfrm>
            <a:off x="1371600" y="5522913"/>
            <a:ext cx="6796088" cy="1090612"/>
          </a:xfrm>
        </p:spPr>
        <p:txBody>
          <a:bodyPr/>
          <a:lstStyle>
            <a:lvl1pPr marL="0" indent="0">
              <a:buFont typeface="Wingdings" pitchFamily="2" charset="2"/>
              <a:buNone/>
              <a:defRPr sz="2400"/>
            </a:lvl1pPr>
          </a:lstStyle>
          <a:p>
            <a:r>
              <a:rPr lang="en-GB"/>
              <a:t>Click to edit Master subtitle style</a:t>
            </a:r>
          </a:p>
        </p:txBody>
      </p:sp>
    </p:spTree>
  </p:cSld>
  <p:clrMapOvr>
    <a:masterClrMapping/>
  </p:clrMapOvr>
  <p:transition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8175" y="304800"/>
            <a:ext cx="1947863"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304800"/>
            <a:ext cx="56927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524000"/>
            <a:ext cx="3414713"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6313" y="1524000"/>
            <a:ext cx="3416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0"/>
          <p:cNvSpPr>
            <a:spLocks noGrp="1" noChangeArrowheads="1"/>
          </p:cNvSpPr>
          <p:nvPr>
            <p:ph type="body" idx="1"/>
          </p:nvPr>
        </p:nvSpPr>
        <p:spPr bwMode="auto">
          <a:xfrm>
            <a:off x="1219200" y="1524000"/>
            <a:ext cx="6983413"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4526" name="Rectangle 14"/>
          <p:cNvSpPr>
            <a:spLocks noChangeArrowheads="1"/>
          </p:cNvSpPr>
          <p:nvPr/>
        </p:nvSpPr>
        <p:spPr bwMode="auto">
          <a:xfrm>
            <a:off x="0" y="0"/>
            <a:ext cx="838200" cy="838200"/>
          </a:xfrm>
          <a:prstGeom prst="rect">
            <a:avLst/>
          </a:prstGeom>
          <a:solidFill>
            <a:srgbClr val="DFF3F1"/>
          </a:solidFill>
          <a:ln w="9525">
            <a:noFill/>
            <a:miter lim="800000"/>
            <a:headEnd/>
            <a:tailEnd/>
          </a:ln>
          <a:effectLst/>
        </p:spPr>
        <p:txBody>
          <a:bodyPr wrap="none" anchor="ctr"/>
          <a:lstStyle/>
          <a:p>
            <a:pPr>
              <a:defRPr/>
            </a:pPr>
            <a:endParaRPr lang="en-US"/>
          </a:p>
        </p:txBody>
      </p:sp>
      <p:sp>
        <p:nvSpPr>
          <p:cNvPr id="64529" name="Rectangle 17"/>
          <p:cNvSpPr>
            <a:spLocks noChangeArrowheads="1"/>
          </p:cNvSpPr>
          <p:nvPr/>
        </p:nvSpPr>
        <p:spPr bwMode="auto">
          <a:xfrm>
            <a:off x="152400" y="152400"/>
            <a:ext cx="8991600" cy="838200"/>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7173" name="Rectangle 9"/>
          <p:cNvSpPr>
            <a:spLocks noGrp="1" noChangeArrowheads="1"/>
          </p:cNvSpPr>
          <p:nvPr>
            <p:ph type="title"/>
          </p:nvPr>
        </p:nvSpPr>
        <p:spPr bwMode="auto">
          <a:xfrm>
            <a:off x="1143000" y="304800"/>
            <a:ext cx="7793038" cy="685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64531" name="Rectangle 19"/>
          <p:cNvSpPr>
            <a:spLocks noChangeArrowheads="1"/>
          </p:cNvSpPr>
          <p:nvPr/>
        </p:nvSpPr>
        <p:spPr bwMode="auto">
          <a:xfrm>
            <a:off x="0" y="6096000"/>
            <a:ext cx="609600" cy="619125"/>
          </a:xfrm>
          <a:prstGeom prst="rect">
            <a:avLst/>
          </a:prstGeom>
          <a:solidFill>
            <a:srgbClr val="DFF3F1"/>
          </a:solidFill>
          <a:ln w="9525">
            <a:noFill/>
            <a:miter lim="800000"/>
            <a:headEnd/>
            <a:tailEnd/>
          </a:ln>
          <a:effectLst/>
        </p:spPr>
        <p:txBody>
          <a:bodyPr wrap="none" anchor="ctr"/>
          <a:lstStyle/>
          <a:p>
            <a:pPr>
              <a:defRPr/>
            </a:pPr>
            <a:endParaRPr lang="en-US"/>
          </a:p>
        </p:txBody>
      </p:sp>
      <p:sp>
        <p:nvSpPr>
          <p:cNvPr id="64532" name="Rectangle 20"/>
          <p:cNvSpPr>
            <a:spLocks noChangeArrowheads="1"/>
          </p:cNvSpPr>
          <p:nvPr/>
        </p:nvSpPr>
        <p:spPr bwMode="auto">
          <a:xfrm>
            <a:off x="152400" y="6238875"/>
            <a:ext cx="609600" cy="619125"/>
          </a:xfrm>
          <a:prstGeom prst="rect">
            <a:avLst/>
          </a:prstGeom>
          <a:solidFill>
            <a:schemeClr val="tx2"/>
          </a:solidFill>
          <a:ln w="9525">
            <a:noFill/>
            <a:miter lim="800000"/>
            <a:headEnd/>
            <a:tailEnd/>
          </a:ln>
          <a:effectLst/>
        </p:spPr>
        <p:txBody>
          <a:bodyPr wrap="none" anchor="ctr"/>
          <a:lstStyle/>
          <a:p>
            <a:pPr>
              <a:defRPr/>
            </a:pPr>
            <a:endParaRPr lang="en-US"/>
          </a:p>
        </p:txBody>
      </p:sp>
      <p:pic>
        <p:nvPicPr>
          <p:cNvPr id="7176" name="Picture 26" descr="F:\CSols\Powerpoint presentation\54039 Water 3cm.tif"/>
          <p:cNvPicPr>
            <a:picLocks noChangeAspect="1" noChangeArrowheads="1"/>
          </p:cNvPicPr>
          <p:nvPr/>
        </p:nvPicPr>
        <p:blipFill>
          <a:blip r:embed="rId13" cstate="print"/>
          <a:srcRect/>
          <a:stretch>
            <a:fillRect/>
          </a:stretch>
        </p:blipFill>
        <p:spPr bwMode="auto">
          <a:xfrm>
            <a:off x="153988" y="149225"/>
            <a:ext cx="690562" cy="690563"/>
          </a:xfrm>
          <a:prstGeom prst="rect">
            <a:avLst/>
          </a:prstGeom>
          <a:noFill/>
          <a:ln w="9525">
            <a:noFill/>
            <a:miter lim="800000"/>
            <a:headEnd/>
            <a:tailEnd/>
          </a:ln>
        </p:spPr>
      </p:pic>
      <p:pic>
        <p:nvPicPr>
          <p:cNvPr id="7177" name="Picture 27" descr="F:\CSols\Powerpoint presentation\54039 Water 3cm.tif"/>
          <p:cNvPicPr>
            <a:picLocks noChangeAspect="1" noChangeArrowheads="1"/>
          </p:cNvPicPr>
          <p:nvPr/>
        </p:nvPicPr>
        <p:blipFill>
          <a:blip r:embed="rId13" cstate="print"/>
          <a:srcRect/>
          <a:stretch>
            <a:fillRect/>
          </a:stretch>
        </p:blipFill>
        <p:spPr bwMode="auto">
          <a:xfrm>
            <a:off x="153988" y="6237288"/>
            <a:ext cx="455612" cy="463550"/>
          </a:xfrm>
          <a:prstGeom prst="rect">
            <a:avLst/>
          </a:prstGeom>
          <a:noFill/>
          <a:ln w="9525">
            <a:noFill/>
            <a:miter lim="800000"/>
            <a:headEnd/>
            <a:tailEnd/>
          </a:ln>
        </p:spPr>
      </p:pic>
      <p:pic>
        <p:nvPicPr>
          <p:cNvPr id="7178" name="Picture 28" descr="F:\CSols\FINAL CSols logo WITh STRA.tif"/>
          <p:cNvPicPr>
            <a:picLocks noChangeAspect="1" noChangeArrowheads="1"/>
          </p:cNvPicPr>
          <p:nvPr/>
        </p:nvPicPr>
        <p:blipFill>
          <a:blip r:embed="rId14" cstate="print"/>
          <a:srcRect/>
          <a:stretch>
            <a:fillRect/>
          </a:stretch>
        </p:blipFill>
        <p:spPr bwMode="auto">
          <a:xfrm>
            <a:off x="7507288" y="5900738"/>
            <a:ext cx="1458912" cy="831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8"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transition advTm="10000"/>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Century Gothic" pitchFamily="34" charset="0"/>
        </a:defRPr>
      </a:lvl2pPr>
      <a:lvl3pPr algn="l" rtl="0" eaLnBrk="0" fontAlgn="base" hangingPunct="0">
        <a:spcBef>
          <a:spcPct val="0"/>
        </a:spcBef>
        <a:spcAft>
          <a:spcPct val="0"/>
        </a:spcAft>
        <a:defRPr sz="3200">
          <a:solidFill>
            <a:schemeClr val="bg1"/>
          </a:solidFill>
          <a:latin typeface="Century Gothic" pitchFamily="34" charset="0"/>
        </a:defRPr>
      </a:lvl3pPr>
      <a:lvl4pPr algn="l" rtl="0" eaLnBrk="0" fontAlgn="base" hangingPunct="0">
        <a:spcBef>
          <a:spcPct val="0"/>
        </a:spcBef>
        <a:spcAft>
          <a:spcPct val="0"/>
        </a:spcAft>
        <a:defRPr sz="3200">
          <a:solidFill>
            <a:schemeClr val="bg1"/>
          </a:solidFill>
          <a:latin typeface="Century Gothic" pitchFamily="34" charset="0"/>
        </a:defRPr>
      </a:lvl4pPr>
      <a:lvl5pPr algn="l" rtl="0" eaLnBrk="0" fontAlgn="base" hangingPunct="0">
        <a:spcBef>
          <a:spcPct val="0"/>
        </a:spcBef>
        <a:spcAft>
          <a:spcPct val="0"/>
        </a:spcAft>
        <a:defRPr sz="3200">
          <a:solidFill>
            <a:schemeClr val="bg1"/>
          </a:solidFill>
          <a:latin typeface="Century Gothic" pitchFamily="34" charset="0"/>
        </a:defRPr>
      </a:lvl5pPr>
      <a:lvl6pPr marL="457200" algn="l" rtl="0" fontAlgn="base">
        <a:spcBef>
          <a:spcPct val="0"/>
        </a:spcBef>
        <a:spcAft>
          <a:spcPct val="0"/>
        </a:spcAft>
        <a:defRPr sz="3200">
          <a:solidFill>
            <a:schemeClr val="bg1"/>
          </a:solidFill>
          <a:latin typeface="Century Gothic" pitchFamily="34" charset="0"/>
        </a:defRPr>
      </a:lvl6pPr>
      <a:lvl7pPr marL="914400" algn="l" rtl="0" fontAlgn="base">
        <a:spcBef>
          <a:spcPct val="0"/>
        </a:spcBef>
        <a:spcAft>
          <a:spcPct val="0"/>
        </a:spcAft>
        <a:defRPr sz="3200">
          <a:solidFill>
            <a:schemeClr val="bg1"/>
          </a:solidFill>
          <a:latin typeface="Century Gothic" pitchFamily="34" charset="0"/>
        </a:defRPr>
      </a:lvl7pPr>
      <a:lvl8pPr marL="1371600" algn="l" rtl="0" fontAlgn="base">
        <a:spcBef>
          <a:spcPct val="0"/>
        </a:spcBef>
        <a:spcAft>
          <a:spcPct val="0"/>
        </a:spcAft>
        <a:defRPr sz="3200">
          <a:solidFill>
            <a:schemeClr val="bg1"/>
          </a:solidFill>
          <a:latin typeface="Century Gothic" pitchFamily="34" charset="0"/>
        </a:defRPr>
      </a:lvl8pPr>
      <a:lvl9pPr marL="1828800" algn="l" rtl="0" fontAlgn="base">
        <a:spcBef>
          <a:spcPct val="0"/>
        </a:spcBef>
        <a:spcAft>
          <a:spcPct val="0"/>
        </a:spcAft>
        <a:defRPr sz="3200">
          <a:solidFill>
            <a:schemeClr val="bg1"/>
          </a:solidFill>
          <a:latin typeface="Century Gothic" pitchFamily="34" charset="0"/>
        </a:defRPr>
      </a:lvl9pPr>
    </p:titleStyle>
    <p:bodyStyle>
      <a:lvl1pPr marL="342900" indent="-342900" algn="l" rtl="0" eaLnBrk="0" fontAlgn="base" hangingPunct="0">
        <a:lnSpc>
          <a:spcPct val="150000"/>
        </a:lnSpc>
        <a:spcBef>
          <a:spcPct val="20000"/>
        </a:spcBef>
        <a:spcAft>
          <a:spcPct val="0"/>
        </a:spcAft>
        <a:buClr>
          <a:schemeClr val="hlink"/>
        </a:buClr>
        <a:buFont typeface="Wingdings" pitchFamily="2" charset="2"/>
        <a:buChar char="§"/>
        <a:defRPr sz="2800">
          <a:solidFill>
            <a:schemeClr val="tx2"/>
          </a:solidFill>
          <a:latin typeface="+mn-lt"/>
          <a:ea typeface="+mn-ea"/>
          <a:cs typeface="+mn-cs"/>
        </a:defRPr>
      </a:lvl1pPr>
      <a:lvl2pPr marL="742950" indent="-285750" algn="l" rtl="0" eaLnBrk="0" fontAlgn="base" hangingPunct="0">
        <a:lnSpc>
          <a:spcPct val="150000"/>
        </a:lnSpc>
        <a:spcBef>
          <a:spcPct val="20000"/>
        </a:spcBef>
        <a:spcAft>
          <a:spcPct val="0"/>
        </a:spcAft>
        <a:buClr>
          <a:schemeClr val="hlink"/>
        </a:buClr>
        <a:buFont typeface="Wingdings" pitchFamily="2" charset="2"/>
        <a:buChar char="§"/>
        <a:defRPr sz="2400">
          <a:solidFill>
            <a:schemeClr val="tx2"/>
          </a:solidFill>
          <a:latin typeface="+mn-lt"/>
        </a:defRPr>
      </a:lvl2pPr>
      <a:lvl3pPr marL="1143000" indent="-228600" algn="l" rtl="0" eaLnBrk="0" fontAlgn="base" hangingPunct="0">
        <a:lnSpc>
          <a:spcPct val="150000"/>
        </a:lnSpc>
        <a:spcBef>
          <a:spcPct val="20000"/>
        </a:spcBef>
        <a:spcAft>
          <a:spcPct val="0"/>
        </a:spcAft>
        <a:buClr>
          <a:schemeClr val="hlink"/>
        </a:buClr>
        <a:buFont typeface="Wingdings" pitchFamily="2" charset="2"/>
        <a:buChar char="§"/>
        <a:defRPr sz="2000">
          <a:solidFill>
            <a:schemeClr val="tx2"/>
          </a:solidFill>
          <a:latin typeface="+mn-lt"/>
        </a:defRPr>
      </a:lvl3pPr>
      <a:lvl4pPr marL="1600200" indent="-228600" algn="l" rtl="0" eaLnBrk="0" fontAlgn="base" hangingPunct="0">
        <a:lnSpc>
          <a:spcPct val="150000"/>
        </a:lnSpc>
        <a:spcBef>
          <a:spcPct val="20000"/>
        </a:spcBef>
        <a:spcAft>
          <a:spcPct val="0"/>
        </a:spcAft>
        <a:buClr>
          <a:schemeClr val="hlink"/>
        </a:buClr>
        <a:buFont typeface="Wingdings" pitchFamily="2" charset="2"/>
        <a:buChar char="§"/>
        <a:defRPr>
          <a:solidFill>
            <a:schemeClr val="tx2"/>
          </a:solidFill>
          <a:latin typeface="+mn-lt"/>
        </a:defRPr>
      </a:lvl4pPr>
      <a:lvl5pPr marL="2057400" indent="-228600" algn="l" rtl="0" eaLnBrk="0" fontAlgn="base" hangingPunct="0">
        <a:lnSpc>
          <a:spcPct val="150000"/>
        </a:lnSpc>
        <a:spcBef>
          <a:spcPct val="20000"/>
        </a:spcBef>
        <a:spcAft>
          <a:spcPct val="0"/>
        </a:spcAft>
        <a:buClr>
          <a:schemeClr val="hlink"/>
        </a:buClr>
        <a:buFont typeface="Wingdings" pitchFamily="2" charset="2"/>
        <a:buChar char="§"/>
        <a:defRPr sz="1600">
          <a:solidFill>
            <a:schemeClr val="tx2"/>
          </a:solidFill>
          <a:latin typeface="+mn-lt"/>
        </a:defRPr>
      </a:lvl5pPr>
      <a:lvl6pPr marL="2514600" indent="-228600" algn="l" rtl="0" fontAlgn="base">
        <a:lnSpc>
          <a:spcPct val="150000"/>
        </a:lnSpc>
        <a:spcBef>
          <a:spcPct val="20000"/>
        </a:spcBef>
        <a:spcAft>
          <a:spcPct val="0"/>
        </a:spcAft>
        <a:buClr>
          <a:schemeClr val="hlink"/>
        </a:buClr>
        <a:buFont typeface="Wingdings" pitchFamily="2" charset="2"/>
        <a:buChar char="§"/>
        <a:defRPr sz="1600">
          <a:solidFill>
            <a:schemeClr val="tx2"/>
          </a:solidFill>
          <a:latin typeface="+mn-lt"/>
        </a:defRPr>
      </a:lvl6pPr>
      <a:lvl7pPr marL="2971800" indent="-228600" algn="l" rtl="0" fontAlgn="base">
        <a:lnSpc>
          <a:spcPct val="150000"/>
        </a:lnSpc>
        <a:spcBef>
          <a:spcPct val="20000"/>
        </a:spcBef>
        <a:spcAft>
          <a:spcPct val="0"/>
        </a:spcAft>
        <a:buClr>
          <a:schemeClr val="hlink"/>
        </a:buClr>
        <a:buFont typeface="Wingdings" pitchFamily="2" charset="2"/>
        <a:buChar char="§"/>
        <a:defRPr sz="1600">
          <a:solidFill>
            <a:schemeClr val="tx2"/>
          </a:solidFill>
          <a:latin typeface="+mn-lt"/>
        </a:defRPr>
      </a:lvl7pPr>
      <a:lvl8pPr marL="3429000" indent="-228600" algn="l" rtl="0" fontAlgn="base">
        <a:lnSpc>
          <a:spcPct val="150000"/>
        </a:lnSpc>
        <a:spcBef>
          <a:spcPct val="20000"/>
        </a:spcBef>
        <a:spcAft>
          <a:spcPct val="0"/>
        </a:spcAft>
        <a:buClr>
          <a:schemeClr val="hlink"/>
        </a:buClr>
        <a:buFont typeface="Wingdings" pitchFamily="2" charset="2"/>
        <a:buChar char="§"/>
        <a:defRPr sz="1600">
          <a:solidFill>
            <a:schemeClr val="tx2"/>
          </a:solidFill>
          <a:latin typeface="+mn-lt"/>
        </a:defRPr>
      </a:lvl8pPr>
      <a:lvl9pPr marL="3886200" indent="-228600" algn="l" rtl="0" fontAlgn="base">
        <a:lnSpc>
          <a:spcPct val="150000"/>
        </a:lnSpc>
        <a:spcBef>
          <a:spcPct val="20000"/>
        </a:spcBef>
        <a:spcAft>
          <a:spcPct val="0"/>
        </a:spcAft>
        <a:buClr>
          <a:schemeClr val="hlink"/>
        </a:buClr>
        <a:buFont typeface="Wingdings" pitchFamily="2" charset="2"/>
        <a:buChar char="§"/>
        <a:defRPr sz="16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371600" y="4846638"/>
            <a:ext cx="7427167" cy="619125"/>
          </a:xfrm>
        </p:spPr>
        <p:txBody>
          <a:bodyPr/>
          <a:lstStyle/>
          <a:p>
            <a:pPr algn="ctr" eaLnBrk="1" hangingPunct="1"/>
            <a:r>
              <a:rPr lang="en-GB" sz="2000" dirty="0" smtClean="0"/>
              <a:t>Remote Sampler Enhancements </a:t>
            </a:r>
          </a:p>
        </p:txBody>
      </p:sp>
      <p:sp>
        <p:nvSpPr>
          <p:cNvPr id="9219" name="Rectangle 3"/>
          <p:cNvSpPr>
            <a:spLocks noGrp="1" noChangeArrowheads="1"/>
          </p:cNvSpPr>
          <p:nvPr>
            <p:ph type="subTitle" idx="1"/>
          </p:nvPr>
        </p:nvSpPr>
        <p:spPr>
          <a:xfrm>
            <a:off x="1497724" y="5522913"/>
            <a:ext cx="6796088" cy="1090612"/>
          </a:xfrm>
        </p:spPr>
        <p:txBody>
          <a:bodyPr/>
          <a:lstStyle/>
          <a:p>
            <a:pPr algn="ctr" eaLnBrk="1" hangingPunct="1">
              <a:lnSpc>
                <a:spcPct val="105000"/>
              </a:lnSpc>
            </a:pPr>
            <a:r>
              <a:rPr lang="en-GB" sz="1800" dirty="0" smtClean="0"/>
              <a:t>RSF II - Kevin Jones CSols Ltd March 2017</a:t>
            </a:r>
            <a:br>
              <a:rPr lang="en-GB" sz="1800" dirty="0" smtClean="0"/>
            </a:br>
            <a:r>
              <a:rPr lang="en-GB" sz="1400" dirty="0" smtClean="0"/>
              <a:t/>
            </a:r>
            <a:br>
              <a:rPr lang="en-GB" sz="1400" dirty="0" smtClean="0"/>
            </a:br>
            <a:r>
              <a:rPr lang="en-GB" sz="1400" dirty="0" smtClean="0"/>
              <a:t>Commercial in confidence</a:t>
            </a:r>
          </a:p>
          <a:p>
            <a:pPr algn="ctr" eaLnBrk="1" hangingPunct="1">
              <a:lnSpc>
                <a:spcPct val="105000"/>
              </a:lnSpc>
            </a:pPr>
            <a:endParaRPr lang="en-GB" sz="18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Remote Sampler Enhancements</a:t>
            </a:r>
            <a:endParaRPr lang="en-GB" dirty="0"/>
          </a:p>
        </p:txBody>
      </p:sp>
      <p:sp>
        <p:nvSpPr>
          <p:cNvPr id="3" name="Content Placeholder 2"/>
          <p:cNvSpPr>
            <a:spLocks noGrp="1"/>
          </p:cNvSpPr>
          <p:nvPr>
            <p:ph idx="1"/>
          </p:nvPr>
        </p:nvSpPr>
        <p:spPr>
          <a:xfrm>
            <a:off x="890650" y="1175656"/>
            <a:ext cx="7410202" cy="4560126"/>
          </a:xfrm>
        </p:spPr>
        <p:txBody>
          <a:bodyPr/>
          <a:lstStyle/>
          <a:p>
            <a:r>
              <a:rPr lang="en-GB" dirty="0" smtClean="0"/>
              <a:t>Enhancements </a:t>
            </a:r>
            <a:r>
              <a:rPr lang="en-GB" sz="2400" dirty="0" smtClean="0"/>
              <a:t>– feature/function that we think might be useful for the next software release or is offered as an option</a:t>
            </a:r>
            <a:endParaRPr lang="en-GB" dirty="0" smtClean="0"/>
          </a:p>
          <a:p>
            <a:pPr lvl="1"/>
            <a:r>
              <a:rPr lang="en-GB" dirty="0" err="1" smtClean="0"/>
              <a:t>Useability</a:t>
            </a:r>
            <a:r>
              <a:rPr lang="en-GB" dirty="0" smtClean="0"/>
              <a:t> – help with less clicks, reduces data entry</a:t>
            </a:r>
          </a:p>
          <a:p>
            <a:pPr lvl="1"/>
            <a:r>
              <a:rPr lang="en-GB" dirty="0" smtClean="0"/>
              <a:t>Regulatory – driven by external regulator</a:t>
            </a:r>
          </a:p>
          <a:p>
            <a:pPr lvl="1"/>
            <a:r>
              <a:rPr lang="en-GB" dirty="0" smtClean="0"/>
              <a:t>Operational – required by local business</a:t>
            </a:r>
          </a:p>
          <a:p>
            <a:endParaRPr lang="en-GB" dirty="0" smtClean="0"/>
          </a:p>
          <a:p>
            <a:endParaRPr lang="en-GB"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Remote Sampler Enhancements</a:t>
            </a:r>
            <a:endParaRPr lang="en-GB" dirty="0"/>
          </a:p>
        </p:txBody>
      </p:sp>
      <p:sp>
        <p:nvSpPr>
          <p:cNvPr id="3" name="Content Placeholder 2"/>
          <p:cNvSpPr>
            <a:spLocks noGrp="1"/>
          </p:cNvSpPr>
          <p:nvPr>
            <p:ph idx="1"/>
          </p:nvPr>
        </p:nvSpPr>
        <p:spPr>
          <a:xfrm>
            <a:off x="890650" y="1175656"/>
            <a:ext cx="7410202" cy="4560126"/>
          </a:xfrm>
        </p:spPr>
        <p:txBody>
          <a:bodyPr/>
          <a:lstStyle/>
          <a:p>
            <a:r>
              <a:rPr lang="en-GB" b="1" dirty="0" smtClean="0"/>
              <a:t>1. Collection run constraints</a:t>
            </a:r>
            <a:br>
              <a:rPr lang="en-GB" b="1" dirty="0" smtClean="0"/>
            </a:br>
            <a:r>
              <a:rPr lang="en-GB" sz="2000" dirty="0" smtClean="0">
                <a:solidFill>
                  <a:schemeClr val="tx1"/>
                </a:solidFill>
              </a:rPr>
              <a:t>Application of rules to collection runs before assignment e.g. to check runs can be completed with existing resources (e.g. within certain time, using certain sampler skill set, etc). Also, to ensure repeat visits at different times &amp; out-of-hours frequency. (i.e. Out of Hours (OOH) and Operator Self Monitoring (OSM)).</a:t>
            </a:r>
            <a:endParaRPr lang="en-GB" dirty="0" smtClean="0">
              <a:solidFill>
                <a:schemeClr val="tx1"/>
              </a:solidFill>
            </a:endParaRPr>
          </a:p>
          <a:p>
            <a:endParaRPr lang="en-GB"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Remote Sampler Enhancements</a:t>
            </a:r>
            <a:endParaRPr lang="en-GB" dirty="0"/>
          </a:p>
        </p:txBody>
      </p:sp>
      <p:sp>
        <p:nvSpPr>
          <p:cNvPr id="3" name="Content Placeholder 2"/>
          <p:cNvSpPr>
            <a:spLocks noGrp="1"/>
          </p:cNvSpPr>
          <p:nvPr>
            <p:ph idx="1"/>
          </p:nvPr>
        </p:nvSpPr>
        <p:spPr>
          <a:xfrm>
            <a:off x="712520" y="1140030"/>
            <a:ext cx="7766462" cy="4560126"/>
          </a:xfrm>
        </p:spPr>
        <p:txBody>
          <a:bodyPr/>
          <a:lstStyle/>
          <a:p>
            <a:r>
              <a:rPr lang="en-GB" b="1" dirty="0" smtClean="0"/>
              <a:t>2. Live display of sampler positions</a:t>
            </a:r>
            <a:br>
              <a:rPr lang="en-GB" b="1" dirty="0" smtClean="0"/>
            </a:br>
            <a:r>
              <a:rPr lang="en-GB" sz="2000" dirty="0" smtClean="0">
                <a:solidFill>
                  <a:schemeClr val="tx1"/>
                </a:solidFill>
              </a:rPr>
              <a:t>Map display showing current GPS position of all (or group) of samplers and whether in communication range and/or inactivity. </a:t>
            </a:r>
          </a:p>
          <a:p>
            <a:endParaRPr lang="en-GB" sz="2000" dirty="0" smtClean="0">
              <a:solidFill>
                <a:schemeClr val="tx1"/>
              </a:solidFill>
            </a:endParaRPr>
          </a:p>
          <a:p>
            <a:endParaRPr lang="en-GB" sz="2000" dirty="0" smtClean="0">
              <a:solidFill>
                <a:schemeClr val="tx1"/>
              </a:solidFill>
            </a:endParaRPr>
          </a:p>
          <a:p>
            <a:endParaRPr lang="en-GB" sz="2000" dirty="0" smtClean="0">
              <a:solidFill>
                <a:schemeClr val="tx1"/>
              </a:solidFill>
            </a:endParaRPr>
          </a:p>
          <a:p>
            <a:r>
              <a:rPr lang="en-GB" b="1" dirty="0" smtClean="0"/>
              <a:t>3. Transfer of site documents/information</a:t>
            </a:r>
            <a:br>
              <a:rPr lang="en-GB" b="1" dirty="0" smtClean="0"/>
            </a:br>
            <a:r>
              <a:rPr lang="en-GB" sz="2000" dirty="0" smtClean="0">
                <a:solidFill>
                  <a:schemeClr val="tx1"/>
                </a:solidFill>
              </a:rPr>
              <a:t>Download of relevant site information during assignment e.g. map of site, access information.</a:t>
            </a:r>
            <a:endParaRPr lang="en-GB" dirty="0" smtClean="0">
              <a:solidFill>
                <a:schemeClr val="tx1"/>
              </a:solidFill>
            </a:endParaRPr>
          </a:p>
          <a:p>
            <a:endParaRPr lang="en-GB" dirty="0" smtClean="0">
              <a:solidFill>
                <a:schemeClr val="tx1"/>
              </a:solidFill>
            </a:endParaRPr>
          </a:p>
          <a:p>
            <a:endParaRPr lang="en-GB" dirty="0" smtClean="0"/>
          </a:p>
        </p:txBody>
      </p:sp>
      <p:pic>
        <p:nvPicPr>
          <p:cNvPr id="8194" name="Picture 2" descr="Image result for vehicle tracking software"/>
          <p:cNvPicPr>
            <a:picLocks noChangeAspect="1" noChangeArrowheads="1"/>
          </p:cNvPicPr>
          <p:nvPr/>
        </p:nvPicPr>
        <p:blipFill>
          <a:blip r:embed="rId2" cstate="print"/>
          <a:srcRect/>
          <a:stretch>
            <a:fillRect/>
          </a:stretch>
        </p:blipFill>
        <p:spPr bwMode="auto">
          <a:xfrm>
            <a:off x="2968832" y="2816584"/>
            <a:ext cx="2956956" cy="1846750"/>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Remote Sampler Enhancements</a:t>
            </a:r>
            <a:endParaRPr lang="en-GB" dirty="0"/>
          </a:p>
        </p:txBody>
      </p:sp>
      <p:sp>
        <p:nvSpPr>
          <p:cNvPr id="3" name="Content Placeholder 2"/>
          <p:cNvSpPr>
            <a:spLocks noGrp="1"/>
          </p:cNvSpPr>
          <p:nvPr>
            <p:ph idx="1"/>
          </p:nvPr>
        </p:nvSpPr>
        <p:spPr>
          <a:xfrm>
            <a:off x="890650" y="1175656"/>
            <a:ext cx="7802088" cy="4560126"/>
          </a:xfrm>
        </p:spPr>
        <p:txBody>
          <a:bodyPr/>
          <a:lstStyle/>
          <a:p>
            <a:r>
              <a:rPr lang="en-GB" b="1" dirty="0" smtClean="0"/>
              <a:t>4. Alert handling</a:t>
            </a:r>
            <a:br>
              <a:rPr lang="en-GB" b="1" dirty="0" smtClean="0"/>
            </a:br>
            <a:r>
              <a:rPr lang="en-GB" sz="2000" dirty="0" smtClean="0">
                <a:solidFill>
                  <a:schemeClr val="tx1"/>
                </a:solidFill>
              </a:rPr>
              <a:t>Email and text message alerting for key events in the sample lifecycle..</a:t>
            </a:r>
          </a:p>
          <a:p>
            <a:r>
              <a:rPr lang="en-GB" b="1" dirty="0" smtClean="0"/>
              <a:t>5. AQC Handling</a:t>
            </a:r>
            <a:r>
              <a:rPr lang="en-GB" sz="2000" b="1" dirty="0" smtClean="0"/>
              <a:t/>
            </a:r>
            <a:br>
              <a:rPr lang="en-GB" sz="2000" b="1" dirty="0" smtClean="0"/>
            </a:br>
            <a:r>
              <a:rPr lang="en-GB" sz="2000" dirty="0" smtClean="0">
                <a:solidFill>
                  <a:schemeClr val="tx1"/>
                </a:solidFill>
              </a:rPr>
              <a:t>Further functionality required during measurement, feedback or results/sample acceptance</a:t>
            </a:r>
          </a:p>
          <a:p>
            <a:r>
              <a:rPr lang="en-GB" b="1" dirty="0" smtClean="0"/>
              <a:t>6. Voice recording</a:t>
            </a:r>
            <a:r>
              <a:rPr lang="en-GB" sz="2000" b="1" dirty="0" smtClean="0"/>
              <a:t/>
            </a:r>
            <a:br>
              <a:rPr lang="en-GB" sz="2000" b="1" dirty="0" smtClean="0"/>
            </a:br>
            <a:r>
              <a:rPr lang="en-GB" sz="2000" dirty="0" smtClean="0">
                <a:solidFill>
                  <a:schemeClr val="tx1"/>
                </a:solidFill>
              </a:rPr>
              <a:t>Option to use voice recording during sampling or site visit and so added to custody trail</a:t>
            </a:r>
          </a:p>
          <a:p>
            <a:endParaRPr lang="en-GB" sz="2000" dirty="0" smtClean="0">
              <a:solidFill>
                <a:schemeClr val="tx1"/>
              </a:solidFill>
            </a:endParaRPr>
          </a:p>
          <a:p>
            <a:endParaRPr lang="en-GB" dirty="0" smtClean="0">
              <a:solidFill>
                <a:schemeClr val="tx1"/>
              </a:solidFill>
            </a:endParaRPr>
          </a:p>
          <a:p>
            <a:endParaRPr lang="en-GB"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Remote Sampler Enhancements</a:t>
            </a:r>
            <a:endParaRPr lang="en-GB" dirty="0"/>
          </a:p>
        </p:txBody>
      </p:sp>
      <p:sp>
        <p:nvSpPr>
          <p:cNvPr id="3" name="Content Placeholder 2"/>
          <p:cNvSpPr>
            <a:spLocks noGrp="1"/>
          </p:cNvSpPr>
          <p:nvPr>
            <p:ph idx="1"/>
          </p:nvPr>
        </p:nvSpPr>
        <p:spPr>
          <a:xfrm>
            <a:off x="890650" y="1175656"/>
            <a:ext cx="7802088" cy="4560126"/>
          </a:xfrm>
        </p:spPr>
        <p:txBody>
          <a:bodyPr/>
          <a:lstStyle/>
          <a:p>
            <a:r>
              <a:rPr lang="en-GB" b="1" dirty="0" smtClean="0"/>
              <a:t>7. Intelligent scheduling engine</a:t>
            </a:r>
            <a:br>
              <a:rPr lang="en-GB" b="1" dirty="0" smtClean="0"/>
            </a:br>
            <a:r>
              <a:rPr lang="en-GB" sz="2000" dirty="0" smtClean="0">
                <a:solidFill>
                  <a:schemeClr val="tx1"/>
                </a:solidFill>
              </a:rPr>
              <a:t>Allow Remote Sampler to control sample scheduling to optimise the sampling workload across the sampling team taking into account regulatory constraints, out of hours sampling, sample point location and other constraints</a:t>
            </a:r>
            <a:r>
              <a:rPr lang="en-GB" sz="2000" dirty="0" smtClean="0"/>
              <a:t>.</a:t>
            </a:r>
            <a:br>
              <a:rPr lang="en-GB" sz="2000" dirty="0" smtClean="0"/>
            </a:br>
            <a:r>
              <a:rPr lang="en-GB" sz="2000" dirty="0" smtClean="0"/>
              <a:t>(Replace Water Management Module)</a:t>
            </a:r>
            <a:endParaRPr lang="en-GB" sz="2000" dirty="0" smtClean="0">
              <a:solidFill>
                <a:schemeClr val="tx1"/>
              </a:solidFill>
            </a:endParaRPr>
          </a:p>
          <a:p>
            <a:r>
              <a:rPr lang="en-GB" b="1" dirty="0" smtClean="0"/>
              <a:t>8. Report Builder</a:t>
            </a:r>
            <a:r>
              <a:rPr lang="en-GB" sz="2000" b="1" dirty="0" smtClean="0"/>
              <a:t/>
            </a:r>
            <a:br>
              <a:rPr lang="en-GB" sz="2000" b="1" dirty="0" smtClean="0"/>
            </a:br>
            <a:r>
              <a:rPr lang="en-GB" sz="2000" dirty="0" smtClean="0">
                <a:solidFill>
                  <a:schemeClr val="tx1"/>
                </a:solidFill>
              </a:rPr>
              <a:t>A visual report builder to enable the user to create custom reports from any data held in Remote Sampler.</a:t>
            </a:r>
          </a:p>
          <a:p>
            <a:endParaRPr lang="en-GB" sz="2000" dirty="0" smtClean="0">
              <a:solidFill>
                <a:schemeClr val="tx1"/>
              </a:solidFill>
            </a:endParaRPr>
          </a:p>
          <a:p>
            <a:endParaRPr lang="en-GB" dirty="0" smtClean="0">
              <a:solidFill>
                <a:schemeClr val="tx1"/>
              </a:solidFill>
            </a:endParaRPr>
          </a:p>
          <a:p>
            <a:endParaRPr lang="en-GB"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Remote Sampler Enhancements</a:t>
            </a:r>
            <a:endParaRPr lang="en-GB" dirty="0"/>
          </a:p>
        </p:txBody>
      </p:sp>
      <p:sp>
        <p:nvSpPr>
          <p:cNvPr id="3" name="Content Placeholder 2"/>
          <p:cNvSpPr>
            <a:spLocks noGrp="1"/>
          </p:cNvSpPr>
          <p:nvPr>
            <p:ph idx="1"/>
          </p:nvPr>
        </p:nvSpPr>
        <p:spPr>
          <a:xfrm>
            <a:off x="890650" y="1175656"/>
            <a:ext cx="7802088" cy="4560126"/>
          </a:xfrm>
        </p:spPr>
        <p:txBody>
          <a:bodyPr/>
          <a:lstStyle/>
          <a:p>
            <a:r>
              <a:rPr lang="en-GB" b="1" dirty="0" smtClean="0"/>
              <a:t>9. Single sign on capability</a:t>
            </a:r>
            <a:br>
              <a:rPr lang="en-GB" b="1" dirty="0" smtClean="0"/>
            </a:br>
            <a:r>
              <a:rPr lang="en-GB" sz="2000" dirty="0" smtClean="0">
                <a:solidFill>
                  <a:schemeClr val="tx1"/>
                </a:solidFill>
              </a:rPr>
              <a:t>Log on to Remote Sampler using integrated Windows authentication to prevent multiple password entry screens.</a:t>
            </a:r>
          </a:p>
          <a:p>
            <a:r>
              <a:rPr lang="en-GB" b="1" dirty="0" smtClean="0"/>
              <a:t>10. Support for RFID</a:t>
            </a:r>
            <a:r>
              <a:rPr lang="en-GB" sz="2000" b="1" dirty="0" smtClean="0"/>
              <a:t/>
            </a:r>
            <a:br>
              <a:rPr lang="en-GB" sz="2000" b="1" dirty="0" smtClean="0"/>
            </a:br>
            <a:r>
              <a:rPr lang="en-GB" sz="2000" dirty="0" smtClean="0"/>
              <a:t> </a:t>
            </a:r>
            <a:r>
              <a:rPr lang="en-GB" sz="2000" dirty="0" smtClean="0">
                <a:solidFill>
                  <a:schemeClr val="tx1"/>
                </a:solidFill>
              </a:rPr>
              <a:t>Allow bottles and locations to be scanned in Remote Sampler using RFID tags rather than printed barcodes</a:t>
            </a:r>
            <a:r>
              <a:rPr lang="en-GB" sz="2000" dirty="0" smtClean="0"/>
              <a:t>.</a:t>
            </a:r>
            <a:endParaRPr lang="en-GB" sz="2000" dirty="0" smtClean="0">
              <a:solidFill>
                <a:schemeClr val="tx1"/>
              </a:solidFill>
            </a:endParaRPr>
          </a:p>
          <a:p>
            <a:endParaRPr lang="en-GB" sz="2000" dirty="0" smtClean="0">
              <a:solidFill>
                <a:schemeClr val="tx1"/>
              </a:solidFill>
            </a:endParaRPr>
          </a:p>
          <a:p>
            <a:endParaRPr lang="en-GB" dirty="0" smtClean="0">
              <a:solidFill>
                <a:schemeClr val="tx1"/>
              </a:solidFill>
            </a:endParaRPr>
          </a:p>
          <a:p>
            <a:endParaRPr lang="en-GB"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Sols Powerpoint Template">
  <a:themeElements>
    <a:clrScheme name="CSols Powerpoint Template 8">
      <a:dk1>
        <a:srgbClr val="000000"/>
      </a:dk1>
      <a:lt1>
        <a:srgbClr val="FFFFFF"/>
      </a:lt1>
      <a:dk2>
        <a:srgbClr val="083576"/>
      </a:dk2>
      <a:lt2>
        <a:srgbClr val="1C1C1C"/>
      </a:lt2>
      <a:accent1>
        <a:srgbClr val="A6CAE1"/>
      </a:accent1>
      <a:accent2>
        <a:srgbClr val="6AC6D2"/>
      </a:accent2>
      <a:accent3>
        <a:srgbClr val="FFFFFF"/>
      </a:accent3>
      <a:accent4>
        <a:srgbClr val="000000"/>
      </a:accent4>
      <a:accent5>
        <a:srgbClr val="D0E1EE"/>
      </a:accent5>
      <a:accent6>
        <a:srgbClr val="5FB3BE"/>
      </a:accent6>
      <a:hlink>
        <a:srgbClr val="B3E2DD"/>
      </a:hlink>
      <a:folHlink>
        <a:srgbClr val="B2B2B2"/>
      </a:folHlink>
    </a:clrScheme>
    <a:fontScheme name="CSols Powerpoint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FF"/>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15000"/>
          </a:lnSpc>
          <a:spcBef>
            <a:spcPct val="20000"/>
          </a:spcBef>
          <a:spcAft>
            <a:spcPct val="0"/>
          </a:spcAft>
          <a:buClr>
            <a:schemeClr val="hlink"/>
          </a:buClr>
          <a:buSzPct val="55000"/>
          <a:buFont typeface="Wingdings" pitchFamily="2" charset="2"/>
          <a:buNone/>
          <a:tabLst/>
          <a:defRPr kumimoji="0" lang="en-GB" sz="1600" b="1" i="0" u="none" strike="noStrike" cap="none" normalizeH="0" baseline="0" smtClean="0">
            <a:ln>
              <a:noFill/>
            </a:ln>
            <a:solidFill>
              <a:schemeClr val="tx2"/>
            </a:solidFill>
            <a:effectLst/>
            <a:latin typeface="Franklin Gothic Medium" pitchFamily="34" charset="0"/>
          </a:defRPr>
        </a:defPPr>
      </a:lstStyle>
    </a:spDef>
    <a:lnDef>
      <a:spPr bwMode="auto">
        <a:xfrm>
          <a:off x="0" y="0"/>
          <a:ext cx="1" cy="1"/>
        </a:xfrm>
        <a:custGeom>
          <a:avLst/>
          <a:gdLst/>
          <a:ahLst/>
          <a:cxnLst/>
          <a:rect l="0" t="0" r="0" b="0"/>
          <a:pathLst/>
        </a:custGeom>
        <a:solidFill>
          <a:srgbClr val="00CCFF"/>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15000"/>
          </a:lnSpc>
          <a:spcBef>
            <a:spcPct val="20000"/>
          </a:spcBef>
          <a:spcAft>
            <a:spcPct val="0"/>
          </a:spcAft>
          <a:buClr>
            <a:schemeClr val="hlink"/>
          </a:buClr>
          <a:buSzPct val="55000"/>
          <a:buFont typeface="Wingdings" pitchFamily="2" charset="2"/>
          <a:buNone/>
          <a:tabLst/>
          <a:defRPr kumimoji="0" lang="en-GB" sz="1600" b="1" i="0" u="none" strike="noStrike" cap="none" normalizeH="0" baseline="0" smtClean="0">
            <a:ln>
              <a:noFill/>
            </a:ln>
            <a:solidFill>
              <a:schemeClr val="tx2"/>
            </a:solidFill>
            <a:effectLst/>
            <a:latin typeface="Franklin Gothic Medium" pitchFamily="34" charset="0"/>
          </a:defRPr>
        </a:defPPr>
      </a:lstStyle>
    </a:lnDef>
  </a:objectDefaults>
  <a:extraClrSchemeLst>
    <a:extraClrScheme>
      <a:clrScheme name="CSols Powerpoint 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CSols Powerpoint 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CSols Powerpoint 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CSols Powerpoint 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CSols Powerpoint 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CSols Powerpoint 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CSols Powerpoint 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CSols Powerpoint Template 8">
        <a:dk1>
          <a:srgbClr val="000000"/>
        </a:dk1>
        <a:lt1>
          <a:srgbClr val="FFFFFF"/>
        </a:lt1>
        <a:dk2>
          <a:srgbClr val="083576"/>
        </a:dk2>
        <a:lt2>
          <a:srgbClr val="1C1C1C"/>
        </a:lt2>
        <a:accent1>
          <a:srgbClr val="A6CAE1"/>
        </a:accent1>
        <a:accent2>
          <a:srgbClr val="6AC6D2"/>
        </a:accent2>
        <a:accent3>
          <a:srgbClr val="FFFFFF"/>
        </a:accent3>
        <a:accent4>
          <a:srgbClr val="000000"/>
        </a:accent4>
        <a:accent5>
          <a:srgbClr val="D0E1EE"/>
        </a:accent5>
        <a:accent6>
          <a:srgbClr val="5FB3BE"/>
        </a:accent6>
        <a:hlink>
          <a:srgbClr val="B3E2DD"/>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C:\My Documents\KeithH\Expanded working files 24 06 03\CSols Powerpoint Template.pot</Template>
  <TotalTime>9310</TotalTime>
  <Words>100</Words>
  <Application>Microsoft Office PowerPoint</Application>
  <PresentationFormat>On-screen Show (4:3)</PresentationFormat>
  <Paragraphs>29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CSols Powerpoint Template</vt:lpstr>
      <vt:lpstr>Remote Sampler Enhancements </vt:lpstr>
      <vt:lpstr>Remote Sampler Enhancements</vt:lpstr>
      <vt:lpstr>Remote Sampler Enhancements</vt:lpstr>
      <vt:lpstr>Remote Sampler Enhancements</vt:lpstr>
      <vt:lpstr>Remote Sampler Enhancements</vt:lpstr>
      <vt:lpstr>Remote Sampler Enhancements</vt:lpstr>
      <vt:lpstr>Remote Sampler Enhancements</vt:lpstr>
    </vt:vector>
  </TitlesOfParts>
  <Company>CSols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Aquakem/Arena</dc:title>
  <dc:creator>Phil Goddard</dc:creator>
  <cp:lastModifiedBy>Kevin Jones</cp:lastModifiedBy>
  <cp:revision>460</cp:revision>
  <cp:lastPrinted>1601-01-01T00:00:00Z</cp:lastPrinted>
  <dcterms:created xsi:type="dcterms:W3CDTF">2003-06-25T11:24:05Z</dcterms:created>
  <dcterms:modified xsi:type="dcterms:W3CDTF">2017-03-14T17:54:52Z</dcterms:modified>
</cp:coreProperties>
</file>